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9" r:id="rId2"/>
  </p:sldMasterIdLst>
  <p:notesMasterIdLst>
    <p:notesMasterId r:id="rId12"/>
  </p:notesMasterIdLst>
  <p:sldIdLst>
    <p:sldId id="256" r:id="rId3"/>
    <p:sldId id="2147470154" r:id="rId4"/>
    <p:sldId id="2147470152" r:id="rId5"/>
    <p:sldId id="2147470153" r:id="rId6"/>
    <p:sldId id="2147470155" r:id="rId7"/>
    <p:sldId id="2147470156" r:id="rId8"/>
    <p:sldId id="2147470157" r:id="rId9"/>
    <p:sldId id="2147470158" r:id="rId10"/>
    <p:sldId id="2147470159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46A"/>
    <a:srgbClr val="3241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just forma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2802" y="120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9" d="100"/>
          <a:sy n="99" d="100"/>
        </p:scale>
        <p:origin x="2400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17726-BCA7-467A-BCC0-CD0CC1EAE65F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E2A4D-DC9A-464F-B25D-DFCE0AB27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72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D1A4E-86C7-42D3-8A9B-8DEA8025D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2630" y="4710226"/>
            <a:ext cx="9144000" cy="1229098"/>
          </a:xfrm>
        </p:spPr>
        <p:txBody>
          <a:bodyPr anchor="b">
            <a:normAutofit/>
          </a:bodyPr>
          <a:lstStyle>
            <a:lvl1pPr algn="ctr"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2A2F-55AD-49C4-BE52-FB1479C51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8764-D20E-4E6B-BC10-A690C327BC9D}" type="datetime4">
              <a:rPr lang="en-US" smtClean="0"/>
              <a:t>July 31,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07805-C3F6-4728-87D2-3767B147F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13CB9-7520-45FB-8BC8-558EE97D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CDB7-B5B8-4E7C-BA88-1E31559F3CA3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26798C0-C88F-41EB-B1D2-28B8677BE4B1}"/>
              </a:ext>
            </a:extLst>
          </p:cNvPr>
          <p:cNvGrpSpPr/>
          <p:nvPr userDrawn="1"/>
        </p:nvGrpSpPr>
        <p:grpSpPr>
          <a:xfrm>
            <a:off x="3936000" y="939389"/>
            <a:ext cx="4320000" cy="4320000"/>
            <a:chOff x="3936000" y="1269000"/>
            <a:chExt cx="4320000" cy="4320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BCF59E7-2BFF-4EE1-837E-A0363D61C6E5}"/>
                </a:ext>
              </a:extLst>
            </p:cNvPr>
            <p:cNvSpPr/>
            <p:nvPr userDrawn="1"/>
          </p:nvSpPr>
          <p:spPr>
            <a:xfrm>
              <a:off x="3936000" y="1269000"/>
              <a:ext cx="4320000" cy="43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78BE02B2-6084-4106-BCA8-2D1B3706DF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5609" y="2628900"/>
              <a:ext cx="3055718" cy="16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3831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A3205-B205-7F2C-3977-D9271E85E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E469E-D3C9-8503-E9D7-1C1466683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3A865-0941-4DFB-6BD9-FDA157613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F1EDC-1BE0-579F-8849-B13287AF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8A4AE-D093-0917-4521-A0DCB36F3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6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5D46B-9B2B-0FE7-634E-321D8F742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C2AB8-CBE6-D617-5904-F1E07930A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1D76D-897B-C376-E47D-DD8D436C5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D59AC-8045-BECF-7F00-440DE707C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5ABE5-7B67-2E64-3CFC-6F370D45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49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3A47A-3481-FB94-D067-D196D97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DC4F1-07D4-E0A1-4AF8-82ABC6DBC3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C0724-8DBF-1AC1-D078-127EC57B6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9FD22-91C3-CCC0-3A11-5B5976439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EA8E9-3B5E-C5C0-E29A-CBDD26BB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D9E2F-D109-95E3-33F9-C67793A94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A67BD-E25D-4E42-D620-EF3C56CCD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F1F0B-85E5-99E3-FEC6-9B7703E11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5B59AC-B1F1-FD6D-4B6A-F65593FE2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4FAE3C-7E20-534F-3651-71FBE05DEF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F2586D-F2C8-94E2-0B1C-677613C7EB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FD47A-7D29-0C01-D252-48397B5D3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D7B0FA-A54A-2ED9-69CB-ECF6D028F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F1F273-5B86-5AE2-2227-102282668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2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B44E2-B0F6-EE4E-D46B-AFD2BDA12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64CACD-AB5C-6684-E675-A08138F62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996461-C6E9-43CB-9481-8A9AE482F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F9FC73-1F87-762C-F066-1FE6E000C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37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7EC65F-0AAE-2803-CB21-F882339AF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D4DBC4-4833-4715-D0E2-9126E02A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03041-97AC-26C4-F191-698D9E485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97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127DB-9FDE-3025-B30C-1E4ECA76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86163-FE4A-F686-A85C-52F08A1D7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0B8CC-C1B6-D8A1-C196-4EE50D5B7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4C0C36-BECB-3886-7935-A9A70926C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1E544-B42E-9B74-58C1-B3FFBF0D2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007BE2-6643-6D73-51C5-24F9D29E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71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19204-8625-1CFC-89FB-EDDC21C9C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3B559F-84D4-6864-85CD-84793C1652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897E4-5230-BD00-3E16-54DD879B8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34EE17-A5F1-5CF9-C2A4-E9D1C9D1B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A9BA2-54B8-2BB4-0B09-D58D6D05C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15CE88-999F-1E69-2944-6F2477498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448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C2415-5184-F7D1-FFFD-703F8C441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86027-DA0D-EDDD-E32F-9506A7B54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49913-B7E7-DF51-9730-396CBDFAC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6FCAD-D12A-32D5-FEDD-C6676875D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2509E-C6B3-CD52-A1BE-50EEC9DAD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04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CF4563-24AD-3ECB-43A9-C8771E241F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D0FDC-1ED0-B262-30EF-80DA6957D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B5CE9-3F29-96A7-5D08-AFDAB0C65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78C5C-B1C6-5932-2FE4-C38E8D98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AED28-5F73-4F2B-363D-7D900B64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4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D1A4E-86C7-42D3-8A9B-8DEA8025D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73A22B-E2F2-4984-AA66-1D4B9A6266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2A2F-55AD-49C4-BE52-FB1479C51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8764-D20E-4E6B-BC10-A690C327BC9D}" type="datetime4">
              <a:rPr lang="en-US" smtClean="0"/>
              <a:t>July 31,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07805-C3F6-4728-87D2-3767B147F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13CB9-7520-45FB-8BC8-558EE97D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CDB7-B5B8-4E7C-BA88-1E31559F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9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1ED4F-2997-4C8C-8722-E9D984CF0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FEC3A-0013-4445-B373-24E6075DD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7DD4-54F1-46E5-95C9-726563F31585}" type="datetime4">
              <a:rPr lang="en-US" smtClean="0"/>
              <a:t>July 31,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CB9D1-E454-41D1-886C-D005148C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6DF5F-94A0-4A59-B862-CACBBEB0C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CDB7-B5B8-4E7C-BA88-1E31559F3C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C8DA8AF-947C-4BE9-897C-C48DFD5A9F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2963" y="1816100"/>
            <a:ext cx="9551987" cy="43767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892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EB6B4-A3E4-4DB3-96BF-996F556E2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02033B-0775-43DC-A877-7ADA0B2C9E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85090"/>
            <a:ext cx="4875212" cy="3962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3AC43-AD9A-4B27-A4DB-87F56C713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054F4-B212-42D0-B93D-E0206BF4E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28BA-0A91-4FC5-85F2-C9E9DC5BE42A}" type="datetime4">
              <a:rPr lang="en-US" smtClean="0"/>
              <a:t>July 31,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4D9FE-DC1B-426E-99EB-3924AFEA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5BFAB0-7027-4652-8B99-3CD5E29E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CDB7-B5B8-4E7C-BA88-1E31559F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EB6B4-A3E4-4DB3-96BF-996F556E2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145982" cy="5288604"/>
          </a:xfrm>
        </p:spPr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054F4-B212-42D0-B93D-E0206BF4E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28BA-0A91-4FC5-85F2-C9E9DC5BE42A}" type="datetime4">
              <a:rPr lang="en-US" smtClean="0"/>
              <a:t>July 31,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4D9FE-DC1B-426E-99EB-3924AFEA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5BFAB0-7027-4652-8B99-3CD5E29E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CDB7-B5B8-4E7C-BA88-1E31559F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3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7634A-DB37-40A9-9C2C-3E01FC886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308073-814F-4FC9-A212-74CAB6D7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7904-440E-4DAD-9FFC-B82CFCEC8F08}" type="datetime4">
              <a:rPr lang="en-US" smtClean="0"/>
              <a:t>July 31,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E1BA1-2044-4D1D-BB19-4BA5E878D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23180-FEE8-4A63-98B2-BBAD5B03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CDB7-B5B8-4E7C-BA88-1E31559F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272202-07F6-45B3-8B3A-08A384700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1099-E70A-4507-8C05-86181A69B98C}" type="datetime4">
              <a:rPr lang="en-US" smtClean="0"/>
              <a:t>July 31,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729A13-64CB-4EAE-9E97-3DE539D70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E63D7-03E0-421F-B560-0381A0784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CDB7-B5B8-4E7C-BA88-1E31559F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8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CC12F-1332-9583-84C1-E6B9658C9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07A003-CEFE-1D93-5DA4-5C2BB9543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24BD7-F6B1-9481-B921-77977D88D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3634-6BB2-4C21-ACD0-16040E8B5C7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2265B-CE95-C78E-5C48-BC7F57EF1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965AD-D8E9-FB0C-0B7A-C5172F34B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B97FD-B395-475E-8FB2-76E558964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1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DD937-5508-646C-C3DA-39CD6946E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B1825A-6D08-B67D-700C-3FE8E2DDD7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B8778-DB0A-4E83-6717-67FE9EC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CB479-4474-B444-309C-2DD25DC8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78B6D-5BAF-1DE6-5549-A4E03C394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4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68F13B-E501-45E9-8D10-38E4176CB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B6610-F055-4850-9C12-1742D1F85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9FF5C-86C8-48E2-A662-22220CCD3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3166" y="6356350"/>
            <a:ext cx="10308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76A2E76F-3E57-42AD-B915-50D9FCF9DCD1}" type="datetime4">
              <a:rPr lang="en-US" smtClean="0"/>
              <a:pPr/>
              <a:t>July 31,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55110-896B-4277-8021-73AC1486F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56FA0-423B-42C6-A302-C142EB748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56807" y="6356350"/>
            <a:ext cx="753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9B1ECDB7-B5B8-4E7C-BA88-1E31559F3CA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E8FD91-5B08-484B-926B-2A1035C0B66B}"/>
              </a:ext>
            </a:extLst>
          </p:cNvPr>
          <p:cNvGrpSpPr/>
          <p:nvPr userDrawn="1"/>
        </p:nvGrpSpPr>
        <p:grpSpPr>
          <a:xfrm>
            <a:off x="10325590" y="5483428"/>
            <a:ext cx="1866410" cy="1382006"/>
            <a:chOff x="10325591" y="5475995"/>
            <a:chExt cx="1866410" cy="1382006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A435DC0-38DD-484B-9BB3-8EE3A947F56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0"/>
            <a:srcRect r="43724" b="58253"/>
            <a:stretch/>
          </p:blipFill>
          <p:spPr>
            <a:xfrm>
              <a:off x="10325591" y="5475995"/>
              <a:ext cx="1866410" cy="1382006"/>
            </a:xfrm>
            <a:prstGeom prst="rect">
              <a:avLst/>
            </a:prstGeom>
          </p:spPr>
        </p:pic>
        <p:pic>
          <p:nvPicPr>
            <p:cNvPr id="10" name="Picture 3">
              <a:extLst>
                <a:ext uri="{FF2B5EF4-FFF2-40B4-BE49-F238E27FC236}">
                  <a16:creationId xmlns:a16="http://schemas.microsoft.com/office/drawing/2014/main" id="{AC7B865D-A5EB-427C-8DD9-7E032E4E133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1778" y="6152314"/>
              <a:ext cx="1043652" cy="546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2231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426CE5-AD73-C109-93D4-63C137A59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77A01-B26C-19A1-0942-D2556DD57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90249-7126-10E2-A24A-858960105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40102-876F-4047-81C2-211B58C08C85}" type="datetimeFigureOut">
              <a:rPr lang="en-US" smtClean="0"/>
              <a:t>2023-07-31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254D2-F017-DBF0-E835-21FF7DB5C8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537AC-64E6-1209-AFA0-80C0489B6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8B901-2220-4BF8-9BB3-FD8534AD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2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1692F9A-F525-B269-BEE8-D6F08A8D2545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415551" y="2335180"/>
            <a:ext cx="3360897" cy="166205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6C1CD13-BAAE-0BB5-1760-B900FCFDD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5444859"/>
            <a:ext cx="9144000" cy="69709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0F15ABF-25A6-381A-B919-043B7F764D73}"/>
              </a:ext>
            </a:extLst>
          </p:cNvPr>
          <p:cNvSpPr txBox="1">
            <a:spLocks/>
          </p:cNvSpPr>
          <p:nvPr/>
        </p:nvSpPr>
        <p:spPr>
          <a:xfrm>
            <a:off x="4819105" y="6141953"/>
            <a:ext cx="2553790" cy="71604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>
                <a:solidFill>
                  <a:prstClr val="white"/>
                </a:solidFill>
              </a:rPr>
              <a:t>…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993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5346A">
            <a:alpha val="9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1">
            <a:extLst>
              <a:ext uri="{FF2B5EF4-FFF2-40B4-BE49-F238E27FC236}">
                <a16:creationId xmlns:a16="http://schemas.microsoft.com/office/drawing/2014/main" id="{B1D7E779-4BD5-0CE2-DBB7-C2D27FB74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895938"/>
              </p:ext>
            </p:extLst>
          </p:nvPr>
        </p:nvGraphicFramePr>
        <p:xfrm>
          <a:off x="3205163" y="1676294"/>
          <a:ext cx="5708649" cy="3505411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2940241">
                  <a:extLst>
                    <a:ext uri="{9D8B030D-6E8A-4147-A177-3AD203B41FA5}">
                      <a16:colId xmlns:a16="http://schemas.microsoft.com/office/drawing/2014/main" val="228923954"/>
                    </a:ext>
                  </a:extLst>
                </a:gridCol>
                <a:gridCol w="2768408">
                  <a:extLst>
                    <a:ext uri="{9D8B030D-6E8A-4147-A177-3AD203B41FA5}">
                      <a16:colId xmlns:a16="http://schemas.microsoft.com/office/drawing/2014/main" val="2407756292"/>
                    </a:ext>
                  </a:extLst>
                </a:gridCol>
              </a:tblGrid>
              <a:tr h="661944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400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Gruppdeltagare</a:t>
                      </a:r>
                      <a:endParaRPr lang="sv-SE" sz="200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400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Företag</a:t>
                      </a:r>
                      <a:endParaRPr lang="sv-SE" sz="2000" noProof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848384"/>
                  </a:ext>
                </a:extLst>
              </a:tr>
              <a:tr h="519963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Sven Svensson</a:t>
                      </a:r>
                      <a:endParaRPr lang="sv-SE" sz="200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Kärnkraftverket AB</a:t>
                      </a:r>
                      <a:endParaRPr lang="sv-SE" sz="2000" noProof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187748"/>
                  </a:ext>
                </a:extLst>
              </a:tr>
              <a:tr h="58087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sv-SE" sz="200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sv-SE" sz="200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077015"/>
                  </a:ext>
                </a:extLst>
              </a:tr>
              <a:tr h="58087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sv-SE" sz="2000" noProof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sv-SE" sz="2000" noProof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024246"/>
                  </a:ext>
                </a:extLst>
              </a:tr>
              <a:tr h="58087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sv-SE" sz="2000" noProof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sv-SE" sz="2000" noProof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1801718"/>
                  </a:ext>
                </a:extLst>
              </a:tr>
              <a:tr h="58087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sv-SE" sz="200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sv-SE" sz="2000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sv-SE" sz="200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8680" marR="1786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4536807"/>
                  </a:ext>
                </a:extLst>
              </a:tr>
            </a:tbl>
          </a:graphicData>
        </a:graphic>
      </p:graphicFrame>
      <p:sp>
        <p:nvSpPr>
          <p:cNvPr id="8" name="Rubrik 1">
            <a:extLst>
              <a:ext uri="{FF2B5EF4-FFF2-40B4-BE49-F238E27FC236}">
                <a16:creationId xmlns:a16="http://schemas.microsoft.com/office/drawing/2014/main" id="{BAB88F04-47A9-1517-6E0A-4A922A8B3A8B}"/>
              </a:ext>
            </a:extLst>
          </p:cNvPr>
          <p:cNvSpPr txBox="1">
            <a:spLocks/>
          </p:cNvSpPr>
          <p:nvPr/>
        </p:nvSpPr>
        <p:spPr>
          <a:xfrm>
            <a:off x="2308431" y="368299"/>
            <a:ext cx="7502111" cy="1307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3200" spc="-35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Gruppnamn - </a:t>
            </a:r>
            <a:r>
              <a:rPr lang="sv-SE" sz="3200" spc="-35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Resmål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485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61F648A-C94A-1C19-DB50-CF20F5AA4F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343281" y="5482530"/>
            <a:ext cx="1861526" cy="1392138"/>
          </a:xfrm>
          <a:custGeom>
            <a:avLst/>
            <a:gdLst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638175 w 2003134"/>
              <a:gd name="connsiteY16" fmla="*/ 504825 h 1590675"/>
              <a:gd name="connsiteX17" fmla="*/ 504825 w 2003134"/>
              <a:gd name="connsiteY17" fmla="*/ 619125 h 1590675"/>
              <a:gd name="connsiteX18" fmla="*/ 400050 w 2003134"/>
              <a:gd name="connsiteY18" fmla="*/ 685800 h 1590675"/>
              <a:gd name="connsiteX19" fmla="*/ 361950 w 2003134"/>
              <a:gd name="connsiteY19" fmla="*/ 723900 h 1590675"/>
              <a:gd name="connsiteX20" fmla="*/ 209550 w 2003134"/>
              <a:gd name="connsiteY20" fmla="*/ 866775 h 1590675"/>
              <a:gd name="connsiteX21" fmla="*/ 180975 w 2003134"/>
              <a:gd name="connsiteY21" fmla="*/ 914400 h 1590675"/>
              <a:gd name="connsiteX22" fmla="*/ 142875 w 2003134"/>
              <a:gd name="connsiteY22" fmla="*/ 990600 h 1590675"/>
              <a:gd name="connsiteX23" fmla="*/ 95250 w 2003134"/>
              <a:gd name="connsiteY23" fmla="*/ 1085850 h 1590675"/>
              <a:gd name="connsiteX24" fmla="*/ 66675 w 2003134"/>
              <a:gd name="connsiteY24" fmla="*/ 1143000 h 1590675"/>
              <a:gd name="connsiteX25" fmla="*/ 47625 w 2003134"/>
              <a:gd name="connsiteY25" fmla="*/ 1181100 h 1590675"/>
              <a:gd name="connsiteX26" fmla="*/ 28575 w 2003134"/>
              <a:gd name="connsiteY26" fmla="*/ 1247775 h 1590675"/>
              <a:gd name="connsiteX27" fmla="*/ 9525 w 2003134"/>
              <a:gd name="connsiteY27" fmla="*/ 1285875 h 1590675"/>
              <a:gd name="connsiteX28" fmla="*/ 19050 w 2003134"/>
              <a:gd name="connsiteY28" fmla="*/ 1333500 h 1590675"/>
              <a:gd name="connsiteX29" fmla="*/ 0 w 2003134"/>
              <a:gd name="connsiteY29" fmla="*/ 1457325 h 1590675"/>
              <a:gd name="connsiteX30" fmla="*/ 9525 w 2003134"/>
              <a:gd name="connsiteY30" fmla="*/ 1514475 h 1590675"/>
              <a:gd name="connsiteX31" fmla="*/ 314325 w 2003134"/>
              <a:gd name="connsiteY31" fmla="*/ 1590675 h 1590675"/>
              <a:gd name="connsiteX32" fmla="*/ 914400 w 2003134"/>
              <a:gd name="connsiteY32" fmla="*/ 1562100 h 1590675"/>
              <a:gd name="connsiteX33" fmla="*/ 1590675 w 2003134"/>
              <a:gd name="connsiteY33" fmla="*/ 1524000 h 1590675"/>
              <a:gd name="connsiteX34" fmla="*/ 1743075 w 2003134"/>
              <a:gd name="connsiteY34" fmla="*/ 1495425 h 1590675"/>
              <a:gd name="connsiteX35" fmla="*/ 1914525 w 2003134"/>
              <a:gd name="connsiteY35" fmla="*/ 1476375 h 1590675"/>
              <a:gd name="connsiteX36" fmla="*/ 1924050 w 2003134"/>
              <a:gd name="connsiteY36" fmla="*/ 1428750 h 1590675"/>
              <a:gd name="connsiteX37" fmla="*/ 1895475 w 2003134"/>
              <a:gd name="connsiteY37" fmla="*/ 1304925 h 1590675"/>
              <a:gd name="connsiteX38" fmla="*/ 1885950 w 2003134"/>
              <a:gd name="connsiteY38" fmla="*/ 1219200 h 1590675"/>
              <a:gd name="connsiteX39" fmla="*/ 1876425 w 2003134"/>
              <a:gd name="connsiteY39" fmla="*/ 1143000 h 1590675"/>
              <a:gd name="connsiteX40" fmla="*/ 1895475 w 2003134"/>
              <a:gd name="connsiteY40" fmla="*/ 1047750 h 1590675"/>
              <a:gd name="connsiteX41" fmla="*/ 1914525 w 2003134"/>
              <a:gd name="connsiteY41" fmla="*/ 914400 h 1590675"/>
              <a:gd name="connsiteX42" fmla="*/ 1990725 w 2003134"/>
              <a:gd name="connsiteY42" fmla="*/ 609600 h 1590675"/>
              <a:gd name="connsiteX43" fmla="*/ 1981200 w 2003134"/>
              <a:gd name="connsiteY43" fmla="*/ 142875 h 1590675"/>
              <a:gd name="connsiteX44" fmla="*/ 1933575 w 2003134"/>
              <a:gd name="connsiteY44" fmla="*/ 28575 h 1590675"/>
              <a:gd name="connsiteX45" fmla="*/ 1905000 w 2003134"/>
              <a:gd name="connsiteY45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504825 w 2003134"/>
              <a:gd name="connsiteY16" fmla="*/ 619125 h 1590675"/>
              <a:gd name="connsiteX17" fmla="*/ 400050 w 2003134"/>
              <a:gd name="connsiteY17" fmla="*/ 685800 h 1590675"/>
              <a:gd name="connsiteX18" fmla="*/ 361950 w 2003134"/>
              <a:gd name="connsiteY18" fmla="*/ 723900 h 1590675"/>
              <a:gd name="connsiteX19" fmla="*/ 209550 w 2003134"/>
              <a:gd name="connsiteY19" fmla="*/ 866775 h 1590675"/>
              <a:gd name="connsiteX20" fmla="*/ 180975 w 2003134"/>
              <a:gd name="connsiteY20" fmla="*/ 914400 h 1590675"/>
              <a:gd name="connsiteX21" fmla="*/ 142875 w 2003134"/>
              <a:gd name="connsiteY21" fmla="*/ 990600 h 1590675"/>
              <a:gd name="connsiteX22" fmla="*/ 95250 w 2003134"/>
              <a:gd name="connsiteY22" fmla="*/ 1085850 h 1590675"/>
              <a:gd name="connsiteX23" fmla="*/ 66675 w 2003134"/>
              <a:gd name="connsiteY23" fmla="*/ 1143000 h 1590675"/>
              <a:gd name="connsiteX24" fmla="*/ 47625 w 2003134"/>
              <a:gd name="connsiteY24" fmla="*/ 1181100 h 1590675"/>
              <a:gd name="connsiteX25" fmla="*/ 28575 w 2003134"/>
              <a:gd name="connsiteY25" fmla="*/ 1247775 h 1590675"/>
              <a:gd name="connsiteX26" fmla="*/ 9525 w 2003134"/>
              <a:gd name="connsiteY26" fmla="*/ 1285875 h 1590675"/>
              <a:gd name="connsiteX27" fmla="*/ 19050 w 2003134"/>
              <a:gd name="connsiteY27" fmla="*/ 1333500 h 1590675"/>
              <a:gd name="connsiteX28" fmla="*/ 0 w 2003134"/>
              <a:gd name="connsiteY28" fmla="*/ 1457325 h 1590675"/>
              <a:gd name="connsiteX29" fmla="*/ 9525 w 2003134"/>
              <a:gd name="connsiteY29" fmla="*/ 1514475 h 1590675"/>
              <a:gd name="connsiteX30" fmla="*/ 314325 w 2003134"/>
              <a:gd name="connsiteY30" fmla="*/ 1590675 h 1590675"/>
              <a:gd name="connsiteX31" fmla="*/ 914400 w 2003134"/>
              <a:gd name="connsiteY31" fmla="*/ 1562100 h 1590675"/>
              <a:gd name="connsiteX32" fmla="*/ 1590675 w 2003134"/>
              <a:gd name="connsiteY32" fmla="*/ 1524000 h 1590675"/>
              <a:gd name="connsiteX33" fmla="*/ 1743075 w 2003134"/>
              <a:gd name="connsiteY33" fmla="*/ 1495425 h 1590675"/>
              <a:gd name="connsiteX34" fmla="*/ 1914525 w 2003134"/>
              <a:gd name="connsiteY34" fmla="*/ 1476375 h 1590675"/>
              <a:gd name="connsiteX35" fmla="*/ 1924050 w 2003134"/>
              <a:gd name="connsiteY35" fmla="*/ 1428750 h 1590675"/>
              <a:gd name="connsiteX36" fmla="*/ 1895475 w 2003134"/>
              <a:gd name="connsiteY36" fmla="*/ 1304925 h 1590675"/>
              <a:gd name="connsiteX37" fmla="*/ 1885950 w 2003134"/>
              <a:gd name="connsiteY37" fmla="*/ 1219200 h 1590675"/>
              <a:gd name="connsiteX38" fmla="*/ 1876425 w 2003134"/>
              <a:gd name="connsiteY38" fmla="*/ 1143000 h 1590675"/>
              <a:gd name="connsiteX39" fmla="*/ 1895475 w 2003134"/>
              <a:gd name="connsiteY39" fmla="*/ 1047750 h 1590675"/>
              <a:gd name="connsiteX40" fmla="*/ 1914525 w 2003134"/>
              <a:gd name="connsiteY40" fmla="*/ 914400 h 1590675"/>
              <a:gd name="connsiteX41" fmla="*/ 1990725 w 2003134"/>
              <a:gd name="connsiteY41" fmla="*/ 609600 h 1590675"/>
              <a:gd name="connsiteX42" fmla="*/ 1981200 w 2003134"/>
              <a:gd name="connsiteY42" fmla="*/ 142875 h 1590675"/>
              <a:gd name="connsiteX43" fmla="*/ 1933575 w 2003134"/>
              <a:gd name="connsiteY43" fmla="*/ 28575 h 1590675"/>
              <a:gd name="connsiteX44" fmla="*/ 1905000 w 2003134"/>
              <a:gd name="connsiteY44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621506 w 2003134"/>
              <a:gd name="connsiteY14" fmla="*/ 373856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621506 w 2003134"/>
              <a:gd name="connsiteY13" fmla="*/ 373856 h 1590675"/>
              <a:gd name="connsiteX14" fmla="*/ 504825 w 2003134"/>
              <a:gd name="connsiteY14" fmla="*/ 619125 h 1590675"/>
              <a:gd name="connsiteX15" fmla="*/ 400050 w 2003134"/>
              <a:gd name="connsiteY15" fmla="*/ 685800 h 1590675"/>
              <a:gd name="connsiteX16" fmla="*/ 361950 w 2003134"/>
              <a:gd name="connsiteY16" fmla="*/ 723900 h 1590675"/>
              <a:gd name="connsiteX17" fmla="*/ 209550 w 2003134"/>
              <a:gd name="connsiteY17" fmla="*/ 866775 h 1590675"/>
              <a:gd name="connsiteX18" fmla="*/ 180975 w 2003134"/>
              <a:gd name="connsiteY18" fmla="*/ 914400 h 1590675"/>
              <a:gd name="connsiteX19" fmla="*/ 142875 w 2003134"/>
              <a:gd name="connsiteY19" fmla="*/ 990600 h 1590675"/>
              <a:gd name="connsiteX20" fmla="*/ 95250 w 2003134"/>
              <a:gd name="connsiteY20" fmla="*/ 1085850 h 1590675"/>
              <a:gd name="connsiteX21" fmla="*/ 66675 w 2003134"/>
              <a:gd name="connsiteY21" fmla="*/ 1143000 h 1590675"/>
              <a:gd name="connsiteX22" fmla="*/ 47625 w 2003134"/>
              <a:gd name="connsiteY22" fmla="*/ 1181100 h 1590675"/>
              <a:gd name="connsiteX23" fmla="*/ 28575 w 2003134"/>
              <a:gd name="connsiteY23" fmla="*/ 1247775 h 1590675"/>
              <a:gd name="connsiteX24" fmla="*/ 9525 w 2003134"/>
              <a:gd name="connsiteY24" fmla="*/ 1285875 h 1590675"/>
              <a:gd name="connsiteX25" fmla="*/ 19050 w 2003134"/>
              <a:gd name="connsiteY25" fmla="*/ 1333500 h 1590675"/>
              <a:gd name="connsiteX26" fmla="*/ 0 w 2003134"/>
              <a:gd name="connsiteY26" fmla="*/ 1457325 h 1590675"/>
              <a:gd name="connsiteX27" fmla="*/ 9525 w 2003134"/>
              <a:gd name="connsiteY27" fmla="*/ 1514475 h 1590675"/>
              <a:gd name="connsiteX28" fmla="*/ 314325 w 2003134"/>
              <a:gd name="connsiteY28" fmla="*/ 1590675 h 1590675"/>
              <a:gd name="connsiteX29" fmla="*/ 914400 w 2003134"/>
              <a:gd name="connsiteY29" fmla="*/ 1562100 h 1590675"/>
              <a:gd name="connsiteX30" fmla="*/ 1590675 w 2003134"/>
              <a:gd name="connsiteY30" fmla="*/ 1524000 h 1590675"/>
              <a:gd name="connsiteX31" fmla="*/ 1743075 w 2003134"/>
              <a:gd name="connsiteY31" fmla="*/ 1495425 h 1590675"/>
              <a:gd name="connsiteX32" fmla="*/ 1914525 w 2003134"/>
              <a:gd name="connsiteY32" fmla="*/ 1476375 h 1590675"/>
              <a:gd name="connsiteX33" fmla="*/ 1924050 w 2003134"/>
              <a:gd name="connsiteY33" fmla="*/ 1428750 h 1590675"/>
              <a:gd name="connsiteX34" fmla="*/ 1895475 w 2003134"/>
              <a:gd name="connsiteY34" fmla="*/ 1304925 h 1590675"/>
              <a:gd name="connsiteX35" fmla="*/ 1885950 w 2003134"/>
              <a:gd name="connsiteY35" fmla="*/ 1219200 h 1590675"/>
              <a:gd name="connsiteX36" fmla="*/ 1876425 w 2003134"/>
              <a:gd name="connsiteY36" fmla="*/ 1143000 h 1590675"/>
              <a:gd name="connsiteX37" fmla="*/ 1895475 w 2003134"/>
              <a:gd name="connsiteY37" fmla="*/ 1047750 h 1590675"/>
              <a:gd name="connsiteX38" fmla="*/ 1914525 w 2003134"/>
              <a:gd name="connsiteY38" fmla="*/ 914400 h 1590675"/>
              <a:gd name="connsiteX39" fmla="*/ 1990725 w 2003134"/>
              <a:gd name="connsiteY39" fmla="*/ 609600 h 1590675"/>
              <a:gd name="connsiteX40" fmla="*/ 1981200 w 2003134"/>
              <a:gd name="connsiteY40" fmla="*/ 142875 h 1590675"/>
              <a:gd name="connsiteX41" fmla="*/ 1933575 w 2003134"/>
              <a:gd name="connsiteY41" fmla="*/ 28575 h 1590675"/>
              <a:gd name="connsiteX42" fmla="*/ 1905000 w 2003134"/>
              <a:gd name="connsiteY42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621506 w 2003134"/>
              <a:gd name="connsiteY12" fmla="*/ 373856 h 1590675"/>
              <a:gd name="connsiteX13" fmla="*/ 504825 w 2003134"/>
              <a:gd name="connsiteY13" fmla="*/ 619125 h 1590675"/>
              <a:gd name="connsiteX14" fmla="*/ 400050 w 2003134"/>
              <a:gd name="connsiteY14" fmla="*/ 685800 h 1590675"/>
              <a:gd name="connsiteX15" fmla="*/ 361950 w 2003134"/>
              <a:gd name="connsiteY15" fmla="*/ 723900 h 1590675"/>
              <a:gd name="connsiteX16" fmla="*/ 209550 w 2003134"/>
              <a:gd name="connsiteY16" fmla="*/ 866775 h 1590675"/>
              <a:gd name="connsiteX17" fmla="*/ 180975 w 2003134"/>
              <a:gd name="connsiteY17" fmla="*/ 914400 h 1590675"/>
              <a:gd name="connsiteX18" fmla="*/ 142875 w 2003134"/>
              <a:gd name="connsiteY18" fmla="*/ 990600 h 1590675"/>
              <a:gd name="connsiteX19" fmla="*/ 95250 w 2003134"/>
              <a:gd name="connsiteY19" fmla="*/ 1085850 h 1590675"/>
              <a:gd name="connsiteX20" fmla="*/ 66675 w 2003134"/>
              <a:gd name="connsiteY20" fmla="*/ 1143000 h 1590675"/>
              <a:gd name="connsiteX21" fmla="*/ 47625 w 2003134"/>
              <a:gd name="connsiteY21" fmla="*/ 1181100 h 1590675"/>
              <a:gd name="connsiteX22" fmla="*/ 28575 w 2003134"/>
              <a:gd name="connsiteY22" fmla="*/ 1247775 h 1590675"/>
              <a:gd name="connsiteX23" fmla="*/ 9525 w 2003134"/>
              <a:gd name="connsiteY23" fmla="*/ 1285875 h 1590675"/>
              <a:gd name="connsiteX24" fmla="*/ 19050 w 2003134"/>
              <a:gd name="connsiteY24" fmla="*/ 1333500 h 1590675"/>
              <a:gd name="connsiteX25" fmla="*/ 0 w 2003134"/>
              <a:gd name="connsiteY25" fmla="*/ 1457325 h 1590675"/>
              <a:gd name="connsiteX26" fmla="*/ 9525 w 2003134"/>
              <a:gd name="connsiteY26" fmla="*/ 1514475 h 1590675"/>
              <a:gd name="connsiteX27" fmla="*/ 314325 w 2003134"/>
              <a:gd name="connsiteY27" fmla="*/ 1590675 h 1590675"/>
              <a:gd name="connsiteX28" fmla="*/ 914400 w 2003134"/>
              <a:gd name="connsiteY28" fmla="*/ 1562100 h 1590675"/>
              <a:gd name="connsiteX29" fmla="*/ 1590675 w 2003134"/>
              <a:gd name="connsiteY29" fmla="*/ 1524000 h 1590675"/>
              <a:gd name="connsiteX30" fmla="*/ 1743075 w 2003134"/>
              <a:gd name="connsiteY30" fmla="*/ 1495425 h 1590675"/>
              <a:gd name="connsiteX31" fmla="*/ 1914525 w 2003134"/>
              <a:gd name="connsiteY31" fmla="*/ 1476375 h 1590675"/>
              <a:gd name="connsiteX32" fmla="*/ 1924050 w 2003134"/>
              <a:gd name="connsiteY32" fmla="*/ 1428750 h 1590675"/>
              <a:gd name="connsiteX33" fmla="*/ 1895475 w 2003134"/>
              <a:gd name="connsiteY33" fmla="*/ 1304925 h 1590675"/>
              <a:gd name="connsiteX34" fmla="*/ 1885950 w 2003134"/>
              <a:gd name="connsiteY34" fmla="*/ 1219200 h 1590675"/>
              <a:gd name="connsiteX35" fmla="*/ 1876425 w 2003134"/>
              <a:gd name="connsiteY35" fmla="*/ 1143000 h 1590675"/>
              <a:gd name="connsiteX36" fmla="*/ 1895475 w 2003134"/>
              <a:gd name="connsiteY36" fmla="*/ 1047750 h 1590675"/>
              <a:gd name="connsiteX37" fmla="*/ 1914525 w 2003134"/>
              <a:gd name="connsiteY37" fmla="*/ 914400 h 1590675"/>
              <a:gd name="connsiteX38" fmla="*/ 1990725 w 2003134"/>
              <a:gd name="connsiteY38" fmla="*/ 609600 h 1590675"/>
              <a:gd name="connsiteX39" fmla="*/ 1981200 w 2003134"/>
              <a:gd name="connsiteY39" fmla="*/ 142875 h 1590675"/>
              <a:gd name="connsiteX40" fmla="*/ 1933575 w 2003134"/>
              <a:gd name="connsiteY40" fmla="*/ 28575 h 1590675"/>
              <a:gd name="connsiteX41" fmla="*/ 1905000 w 2003134"/>
              <a:gd name="connsiteY41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621506 w 2003134"/>
              <a:gd name="connsiteY11" fmla="*/ 373856 h 1590675"/>
              <a:gd name="connsiteX12" fmla="*/ 504825 w 2003134"/>
              <a:gd name="connsiteY12" fmla="*/ 619125 h 1590675"/>
              <a:gd name="connsiteX13" fmla="*/ 400050 w 2003134"/>
              <a:gd name="connsiteY13" fmla="*/ 685800 h 1590675"/>
              <a:gd name="connsiteX14" fmla="*/ 361950 w 2003134"/>
              <a:gd name="connsiteY14" fmla="*/ 723900 h 1590675"/>
              <a:gd name="connsiteX15" fmla="*/ 209550 w 2003134"/>
              <a:gd name="connsiteY15" fmla="*/ 866775 h 1590675"/>
              <a:gd name="connsiteX16" fmla="*/ 180975 w 2003134"/>
              <a:gd name="connsiteY16" fmla="*/ 914400 h 1590675"/>
              <a:gd name="connsiteX17" fmla="*/ 142875 w 2003134"/>
              <a:gd name="connsiteY17" fmla="*/ 990600 h 1590675"/>
              <a:gd name="connsiteX18" fmla="*/ 95250 w 2003134"/>
              <a:gd name="connsiteY18" fmla="*/ 1085850 h 1590675"/>
              <a:gd name="connsiteX19" fmla="*/ 66675 w 2003134"/>
              <a:gd name="connsiteY19" fmla="*/ 1143000 h 1590675"/>
              <a:gd name="connsiteX20" fmla="*/ 47625 w 2003134"/>
              <a:gd name="connsiteY20" fmla="*/ 1181100 h 1590675"/>
              <a:gd name="connsiteX21" fmla="*/ 28575 w 2003134"/>
              <a:gd name="connsiteY21" fmla="*/ 1247775 h 1590675"/>
              <a:gd name="connsiteX22" fmla="*/ 9525 w 2003134"/>
              <a:gd name="connsiteY22" fmla="*/ 1285875 h 1590675"/>
              <a:gd name="connsiteX23" fmla="*/ 19050 w 2003134"/>
              <a:gd name="connsiteY23" fmla="*/ 1333500 h 1590675"/>
              <a:gd name="connsiteX24" fmla="*/ 0 w 2003134"/>
              <a:gd name="connsiteY24" fmla="*/ 1457325 h 1590675"/>
              <a:gd name="connsiteX25" fmla="*/ 9525 w 2003134"/>
              <a:gd name="connsiteY25" fmla="*/ 1514475 h 1590675"/>
              <a:gd name="connsiteX26" fmla="*/ 314325 w 2003134"/>
              <a:gd name="connsiteY26" fmla="*/ 1590675 h 1590675"/>
              <a:gd name="connsiteX27" fmla="*/ 914400 w 2003134"/>
              <a:gd name="connsiteY27" fmla="*/ 1562100 h 1590675"/>
              <a:gd name="connsiteX28" fmla="*/ 1590675 w 2003134"/>
              <a:gd name="connsiteY28" fmla="*/ 1524000 h 1590675"/>
              <a:gd name="connsiteX29" fmla="*/ 1743075 w 2003134"/>
              <a:gd name="connsiteY29" fmla="*/ 1495425 h 1590675"/>
              <a:gd name="connsiteX30" fmla="*/ 1914525 w 2003134"/>
              <a:gd name="connsiteY30" fmla="*/ 1476375 h 1590675"/>
              <a:gd name="connsiteX31" fmla="*/ 1924050 w 2003134"/>
              <a:gd name="connsiteY31" fmla="*/ 1428750 h 1590675"/>
              <a:gd name="connsiteX32" fmla="*/ 1895475 w 2003134"/>
              <a:gd name="connsiteY32" fmla="*/ 1304925 h 1590675"/>
              <a:gd name="connsiteX33" fmla="*/ 1885950 w 2003134"/>
              <a:gd name="connsiteY33" fmla="*/ 1219200 h 1590675"/>
              <a:gd name="connsiteX34" fmla="*/ 1876425 w 2003134"/>
              <a:gd name="connsiteY34" fmla="*/ 1143000 h 1590675"/>
              <a:gd name="connsiteX35" fmla="*/ 1895475 w 2003134"/>
              <a:gd name="connsiteY35" fmla="*/ 1047750 h 1590675"/>
              <a:gd name="connsiteX36" fmla="*/ 1914525 w 2003134"/>
              <a:gd name="connsiteY36" fmla="*/ 914400 h 1590675"/>
              <a:gd name="connsiteX37" fmla="*/ 1990725 w 2003134"/>
              <a:gd name="connsiteY37" fmla="*/ 609600 h 1590675"/>
              <a:gd name="connsiteX38" fmla="*/ 1981200 w 2003134"/>
              <a:gd name="connsiteY38" fmla="*/ 142875 h 1590675"/>
              <a:gd name="connsiteX39" fmla="*/ 1933575 w 2003134"/>
              <a:gd name="connsiteY39" fmla="*/ 28575 h 1590675"/>
              <a:gd name="connsiteX40" fmla="*/ 1905000 w 2003134"/>
              <a:gd name="connsiteY40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912018 w 2003134"/>
              <a:gd name="connsiteY9" fmla="*/ 188119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912018 w 2003134"/>
              <a:gd name="connsiteY8" fmla="*/ 188119 h 1590675"/>
              <a:gd name="connsiteX9" fmla="*/ 621506 w 2003134"/>
              <a:gd name="connsiteY9" fmla="*/ 373856 h 1590675"/>
              <a:gd name="connsiteX10" fmla="*/ 504825 w 2003134"/>
              <a:gd name="connsiteY10" fmla="*/ 619125 h 1590675"/>
              <a:gd name="connsiteX11" fmla="*/ 400050 w 2003134"/>
              <a:gd name="connsiteY11" fmla="*/ 685800 h 1590675"/>
              <a:gd name="connsiteX12" fmla="*/ 361950 w 2003134"/>
              <a:gd name="connsiteY12" fmla="*/ 723900 h 1590675"/>
              <a:gd name="connsiteX13" fmla="*/ 209550 w 2003134"/>
              <a:gd name="connsiteY13" fmla="*/ 866775 h 1590675"/>
              <a:gd name="connsiteX14" fmla="*/ 180975 w 2003134"/>
              <a:gd name="connsiteY14" fmla="*/ 914400 h 1590675"/>
              <a:gd name="connsiteX15" fmla="*/ 142875 w 2003134"/>
              <a:gd name="connsiteY15" fmla="*/ 990600 h 1590675"/>
              <a:gd name="connsiteX16" fmla="*/ 95250 w 2003134"/>
              <a:gd name="connsiteY16" fmla="*/ 1085850 h 1590675"/>
              <a:gd name="connsiteX17" fmla="*/ 66675 w 2003134"/>
              <a:gd name="connsiteY17" fmla="*/ 1143000 h 1590675"/>
              <a:gd name="connsiteX18" fmla="*/ 47625 w 2003134"/>
              <a:gd name="connsiteY18" fmla="*/ 1181100 h 1590675"/>
              <a:gd name="connsiteX19" fmla="*/ 28575 w 2003134"/>
              <a:gd name="connsiteY19" fmla="*/ 1247775 h 1590675"/>
              <a:gd name="connsiteX20" fmla="*/ 9525 w 2003134"/>
              <a:gd name="connsiteY20" fmla="*/ 1285875 h 1590675"/>
              <a:gd name="connsiteX21" fmla="*/ 19050 w 2003134"/>
              <a:gd name="connsiteY21" fmla="*/ 1333500 h 1590675"/>
              <a:gd name="connsiteX22" fmla="*/ 0 w 2003134"/>
              <a:gd name="connsiteY22" fmla="*/ 1457325 h 1590675"/>
              <a:gd name="connsiteX23" fmla="*/ 9525 w 2003134"/>
              <a:gd name="connsiteY23" fmla="*/ 1514475 h 1590675"/>
              <a:gd name="connsiteX24" fmla="*/ 314325 w 2003134"/>
              <a:gd name="connsiteY24" fmla="*/ 1590675 h 1590675"/>
              <a:gd name="connsiteX25" fmla="*/ 914400 w 2003134"/>
              <a:gd name="connsiteY25" fmla="*/ 1562100 h 1590675"/>
              <a:gd name="connsiteX26" fmla="*/ 1590675 w 2003134"/>
              <a:gd name="connsiteY26" fmla="*/ 1524000 h 1590675"/>
              <a:gd name="connsiteX27" fmla="*/ 1743075 w 2003134"/>
              <a:gd name="connsiteY27" fmla="*/ 1495425 h 1590675"/>
              <a:gd name="connsiteX28" fmla="*/ 1914525 w 2003134"/>
              <a:gd name="connsiteY28" fmla="*/ 1476375 h 1590675"/>
              <a:gd name="connsiteX29" fmla="*/ 1924050 w 2003134"/>
              <a:gd name="connsiteY29" fmla="*/ 1428750 h 1590675"/>
              <a:gd name="connsiteX30" fmla="*/ 1895475 w 2003134"/>
              <a:gd name="connsiteY30" fmla="*/ 1304925 h 1590675"/>
              <a:gd name="connsiteX31" fmla="*/ 1885950 w 2003134"/>
              <a:gd name="connsiteY31" fmla="*/ 1219200 h 1590675"/>
              <a:gd name="connsiteX32" fmla="*/ 1876425 w 2003134"/>
              <a:gd name="connsiteY32" fmla="*/ 1143000 h 1590675"/>
              <a:gd name="connsiteX33" fmla="*/ 1895475 w 2003134"/>
              <a:gd name="connsiteY33" fmla="*/ 1047750 h 1590675"/>
              <a:gd name="connsiteX34" fmla="*/ 1914525 w 2003134"/>
              <a:gd name="connsiteY34" fmla="*/ 914400 h 1590675"/>
              <a:gd name="connsiteX35" fmla="*/ 1990725 w 2003134"/>
              <a:gd name="connsiteY35" fmla="*/ 609600 h 1590675"/>
              <a:gd name="connsiteX36" fmla="*/ 1981200 w 2003134"/>
              <a:gd name="connsiteY36" fmla="*/ 142875 h 1590675"/>
              <a:gd name="connsiteX37" fmla="*/ 1933575 w 2003134"/>
              <a:gd name="connsiteY37" fmla="*/ 28575 h 1590675"/>
              <a:gd name="connsiteX38" fmla="*/ 1905000 w 2003134"/>
              <a:gd name="connsiteY38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162050 w 2003134"/>
              <a:gd name="connsiteY6" fmla="*/ 78581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404938 w 2003134"/>
              <a:gd name="connsiteY4" fmla="*/ 19050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784 h 1590884"/>
              <a:gd name="connsiteX1" fmla="*/ 1905000 w 2003134"/>
              <a:gd name="connsiteY1" fmla="*/ 28784 h 1590884"/>
              <a:gd name="connsiteX2" fmla="*/ 1743075 w 2003134"/>
              <a:gd name="connsiteY2" fmla="*/ 209 h 1590884"/>
              <a:gd name="connsiteX3" fmla="*/ 1404938 w 2003134"/>
              <a:gd name="connsiteY3" fmla="*/ 19259 h 1590884"/>
              <a:gd name="connsiteX4" fmla="*/ 1162050 w 2003134"/>
              <a:gd name="connsiteY4" fmla="*/ 78790 h 1590884"/>
              <a:gd name="connsiteX5" fmla="*/ 912018 w 2003134"/>
              <a:gd name="connsiteY5" fmla="*/ 188328 h 1590884"/>
              <a:gd name="connsiteX6" fmla="*/ 621506 w 2003134"/>
              <a:gd name="connsiteY6" fmla="*/ 374065 h 1590884"/>
              <a:gd name="connsiteX7" fmla="*/ 504825 w 2003134"/>
              <a:gd name="connsiteY7" fmla="*/ 619334 h 1590884"/>
              <a:gd name="connsiteX8" fmla="*/ 400050 w 2003134"/>
              <a:gd name="connsiteY8" fmla="*/ 686009 h 1590884"/>
              <a:gd name="connsiteX9" fmla="*/ 361950 w 2003134"/>
              <a:gd name="connsiteY9" fmla="*/ 724109 h 1590884"/>
              <a:gd name="connsiteX10" fmla="*/ 209550 w 2003134"/>
              <a:gd name="connsiteY10" fmla="*/ 866984 h 1590884"/>
              <a:gd name="connsiteX11" fmla="*/ 180975 w 2003134"/>
              <a:gd name="connsiteY11" fmla="*/ 914609 h 1590884"/>
              <a:gd name="connsiteX12" fmla="*/ 142875 w 2003134"/>
              <a:gd name="connsiteY12" fmla="*/ 990809 h 1590884"/>
              <a:gd name="connsiteX13" fmla="*/ 95250 w 2003134"/>
              <a:gd name="connsiteY13" fmla="*/ 1086059 h 1590884"/>
              <a:gd name="connsiteX14" fmla="*/ 66675 w 2003134"/>
              <a:gd name="connsiteY14" fmla="*/ 1143209 h 1590884"/>
              <a:gd name="connsiteX15" fmla="*/ 47625 w 2003134"/>
              <a:gd name="connsiteY15" fmla="*/ 1181309 h 1590884"/>
              <a:gd name="connsiteX16" fmla="*/ 28575 w 2003134"/>
              <a:gd name="connsiteY16" fmla="*/ 1247984 h 1590884"/>
              <a:gd name="connsiteX17" fmla="*/ 9525 w 2003134"/>
              <a:gd name="connsiteY17" fmla="*/ 1286084 h 1590884"/>
              <a:gd name="connsiteX18" fmla="*/ 19050 w 2003134"/>
              <a:gd name="connsiteY18" fmla="*/ 1333709 h 1590884"/>
              <a:gd name="connsiteX19" fmla="*/ 0 w 2003134"/>
              <a:gd name="connsiteY19" fmla="*/ 1457534 h 1590884"/>
              <a:gd name="connsiteX20" fmla="*/ 9525 w 2003134"/>
              <a:gd name="connsiteY20" fmla="*/ 1514684 h 1590884"/>
              <a:gd name="connsiteX21" fmla="*/ 314325 w 2003134"/>
              <a:gd name="connsiteY21" fmla="*/ 1590884 h 1590884"/>
              <a:gd name="connsiteX22" fmla="*/ 914400 w 2003134"/>
              <a:gd name="connsiteY22" fmla="*/ 1562309 h 1590884"/>
              <a:gd name="connsiteX23" fmla="*/ 1590675 w 2003134"/>
              <a:gd name="connsiteY23" fmla="*/ 1524209 h 1590884"/>
              <a:gd name="connsiteX24" fmla="*/ 1743075 w 2003134"/>
              <a:gd name="connsiteY24" fmla="*/ 1495634 h 1590884"/>
              <a:gd name="connsiteX25" fmla="*/ 1914525 w 2003134"/>
              <a:gd name="connsiteY25" fmla="*/ 1476584 h 1590884"/>
              <a:gd name="connsiteX26" fmla="*/ 1924050 w 2003134"/>
              <a:gd name="connsiteY26" fmla="*/ 1428959 h 1590884"/>
              <a:gd name="connsiteX27" fmla="*/ 1895475 w 2003134"/>
              <a:gd name="connsiteY27" fmla="*/ 1305134 h 1590884"/>
              <a:gd name="connsiteX28" fmla="*/ 1885950 w 2003134"/>
              <a:gd name="connsiteY28" fmla="*/ 1219409 h 1590884"/>
              <a:gd name="connsiteX29" fmla="*/ 1876425 w 2003134"/>
              <a:gd name="connsiteY29" fmla="*/ 1143209 h 1590884"/>
              <a:gd name="connsiteX30" fmla="*/ 1895475 w 2003134"/>
              <a:gd name="connsiteY30" fmla="*/ 1047959 h 1590884"/>
              <a:gd name="connsiteX31" fmla="*/ 1914525 w 2003134"/>
              <a:gd name="connsiteY31" fmla="*/ 914609 h 1590884"/>
              <a:gd name="connsiteX32" fmla="*/ 1990725 w 2003134"/>
              <a:gd name="connsiteY32" fmla="*/ 609809 h 1590884"/>
              <a:gd name="connsiteX33" fmla="*/ 1981200 w 2003134"/>
              <a:gd name="connsiteY33" fmla="*/ 143084 h 1590884"/>
              <a:gd name="connsiteX34" fmla="*/ 1933575 w 2003134"/>
              <a:gd name="connsiteY34" fmla="*/ 28784 h 1590884"/>
              <a:gd name="connsiteX35" fmla="*/ 1905000 w 2003134"/>
              <a:gd name="connsiteY35" fmla="*/ 28784 h 1590884"/>
              <a:gd name="connsiteX0" fmla="*/ 1905000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35" fmla="*/ 1905000 w 2003134"/>
              <a:gd name="connsiteY35" fmla="*/ 29263 h 1591363"/>
              <a:gd name="connsiteX0" fmla="*/ 1933575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0" fmla="*/ 1981200 w 2003134"/>
              <a:gd name="connsiteY0" fmla="*/ 1435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981200 w 2003134"/>
              <a:gd name="connsiteY0" fmla="*/ 143563 h 1591363"/>
              <a:gd name="connsiteX1" fmla="*/ 1914525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504825 w 1992248"/>
              <a:gd name="connsiteY7" fmla="*/ 619528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361950 w 1992248"/>
              <a:gd name="connsiteY8" fmla="*/ 724303 h 1591078"/>
              <a:gd name="connsiteX9" fmla="*/ 209550 w 1992248"/>
              <a:gd name="connsiteY9" fmla="*/ 867178 h 1591078"/>
              <a:gd name="connsiteX10" fmla="*/ 180975 w 1992248"/>
              <a:gd name="connsiteY10" fmla="*/ 914803 h 1591078"/>
              <a:gd name="connsiteX11" fmla="*/ 142875 w 1992248"/>
              <a:gd name="connsiteY11" fmla="*/ 991003 h 1591078"/>
              <a:gd name="connsiteX12" fmla="*/ 95250 w 1992248"/>
              <a:gd name="connsiteY12" fmla="*/ 1086253 h 1591078"/>
              <a:gd name="connsiteX13" fmla="*/ 66675 w 1992248"/>
              <a:gd name="connsiteY13" fmla="*/ 1143403 h 1591078"/>
              <a:gd name="connsiteX14" fmla="*/ 47625 w 1992248"/>
              <a:gd name="connsiteY14" fmla="*/ 1181503 h 1591078"/>
              <a:gd name="connsiteX15" fmla="*/ 28575 w 1992248"/>
              <a:gd name="connsiteY15" fmla="*/ 1248178 h 1591078"/>
              <a:gd name="connsiteX16" fmla="*/ 9525 w 1992248"/>
              <a:gd name="connsiteY16" fmla="*/ 1286278 h 1591078"/>
              <a:gd name="connsiteX17" fmla="*/ 19050 w 1992248"/>
              <a:gd name="connsiteY17" fmla="*/ 1333903 h 1591078"/>
              <a:gd name="connsiteX18" fmla="*/ 0 w 1992248"/>
              <a:gd name="connsiteY18" fmla="*/ 1457728 h 1591078"/>
              <a:gd name="connsiteX19" fmla="*/ 9525 w 1992248"/>
              <a:gd name="connsiteY19" fmla="*/ 1514878 h 1591078"/>
              <a:gd name="connsiteX20" fmla="*/ 314325 w 1992248"/>
              <a:gd name="connsiteY20" fmla="*/ 1591078 h 1591078"/>
              <a:gd name="connsiteX21" fmla="*/ 914400 w 1992248"/>
              <a:gd name="connsiteY21" fmla="*/ 1562503 h 1591078"/>
              <a:gd name="connsiteX22" fmla="*/ 1590675 w 1992248"/>
              <a:gd name="connsiteY22" fmla="*/ 1524403 h 1591078"/>
              <a:gd name="connsiteX23" fmla="*/ 1743075 w 1992248"/>
              <a:gd name="connsiteY23" fmla="*/ 1495828 h 1591078"/>
              <a:gd name="connsiteX24" fmla="*/ 1914525 w 1992248"/>
              <a:gd name="connsiteY24" fmla="*/ 1476778 h 1591078"/>
              <a:gd name="connsiteX25" fmla="*/ 1924050 w 1992248"/>
              <a:gd name="connsiteY25" fmla="*/ 1429153 h 1591078"/>
              <a:gd name="connsiteX26" fmla="*/ 1895475 w 1992248"/>
              <a:gd name="connsiteY26" fmla="*/ 1305328 h 1591078"/>
              <a:gd name="connsiteX27" fmla="*/ 1885950 w 1992248"/>
              <a:gd name="connsiteY27" fmla="*/ 1219603 h 1591078"/>
              <a:gd name="connsiteX28" fmla="*/ 1876425 w 1992248"/>
              <a:gd name="connsiteY28" fmla="*/ 1143403 h 1591078"/>
              <a:gd name="connsiteX29" fmla="*/ 1895475 w 1992248"/>
              <a:gd name="connsiteY29" fmla="*/ 1048153 h 1591078"/>
              <a:gd name="connsiteX30" fmla="*/ 1914525 w 1992248"/>
              <a:gd name="connsiteY30" fmla="*/ 914803 h 1591078"/>
              <a:gd name="connsiteX31" fmla="*/ 1990725 w 1992248"/>
              <a:gd name="connsiteY31" fmla="*/ 610003 h 1591078"/>
              <a:gd name="connsiteX32" fmla="*/ 1897857 w 1992248"/>
              <a:gd name="connsiteY32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80975 w 1992248"/>
              <a:gd name="connsiteY9" fmla="*/ 914803 h 1591078"/>
              <a:gd name="connsiteX10" fmla="*/ 142875 w 1992248"/>
              <a:gd name="connsiteY10" fmla="*/ 991003 h 1591078"/>
              <a:gd name="connsiteX11" fmla="*/ 95250 w 1992248"/>
              <a:gd name="connsiteY11" fmla="*/ 1086253 h 1591078"/>
              <a:gd name="connsiteX12" fmla="*/ 66675 w 1992248"/>
              <a:gd name="connsiteY12" fmla="*/ 1143403 h 1591078"/>
              <a:gd name="connsiteX13" fmla="*/ 47625 w 1992248"/>
              <a:gd name="connsiteY13" fmla="*/ 1181503 h 1591078"/>
              <a:gd name="connsiteX14" fmla="*/ 28575 w 1992248"/>
              <a:gd name="connsiteY14" fmla="*/ 1248178 h 1591078"/>
              <a:gd name="connsiteX15" fmla="*/ 9525 w 1992248"/>
              <a:gd name="connsiteY15" fmla="*/ 1286278 h 1591078"/>
              <a:gd name="connsiteX16" fmla="*/ 19050 w 1992248"/>
              <a:gd name="connsiteY16" fmla="*/ 1333903 h 1591078"/>
              <a:gd name="connsiteX17" fmla="*/ 0 w 1992248"/>
              <a:gd name="connsiteY17" fmla="*/ 1457728 h 1591078"/>
              <a:gd name="connsiteX18" fmla="*/ 9525 w 1992248"/>
              <a:gd name="connsiteY18" fmla="*/ 1514878 h 1591078"/>
              <a:gd name="connsiteX19" fmla="*/ 314325 w 1992248"/>
              <a:gd name="connsiteY19" fmla="*/ 1591078 h 1591078"/>
              <a:gd name="connsiteX20" fmla="*/ 914400 w 1992248"/>
              <a:gd name="connsiteY20" fmla="*/ 1562503 h 1591078"/>
              <a:gd name="connsiteX21" fmla="*/ 1590675 w 1992248"/>
              <a:gd name="connsiteY21" fmla="*/ 1524403 h 1591078"/>
              <a:gd name="connsiteX22" fmla="*/ 1743075 w 1992248"/>
              <a:gd name="connsiteY22" fmla="*/ 1495828 h 1591078"/>
              <a:gd name="connsiteX23" fmla="*/ 1914525 w 1992248"/>
              <a:gd name="connsiteY23" fmla="*/ 1476778 h 1591078"/>
              <a:gd name="connsiteX24" fmla="*/ 1924050 w 1992248"/>
              <a:gd name="connsiteY24" fmla="*/ 1429153 h 1591078"/>
              <a:gd name="connsiteX25" fmla="*/ 1895475 w 1992248"/>
              <a:gd name="connsiteY25" fmla="*/ 1305328 h 1591078"/>
              <a:gd name="connsiteX26" fmla="*/ 1885950 w 1992248"/>
              <a:gd name="connsiteY26" fmla="*/ 1219603 h 1591078"/>
              <a:gd name="connsiteX27" fmla="*/ 1876425 w 1992248"/>
              <a:gd name="connsiteY27" fmla="*/ 1143403 h 1591078"/>
              <a:gd name="connsiteX28" fmla="*/ 1895475 w 1992248"/>
              <a:gd name="connsiteY28" fmla="*/ 1048153 h 1591078"/>
              <a:gd name="connsiteX29" fmla="*/ 1914525 w 1992248"/>
              <a:gd name="connsiteY29" fmla="*/ 914803 h 1591078"/>
              <a:gd name="connsiteX30" fmla="*/ 1990725 w 1992248"/>
              <a:gd name="connsiteY30" fmla="*/ 610003 h 1591078"/>
              <a:gd name="connsiteX31" fmla="*/ 1897857 w 1992248"/>
              <a:gd name="connsiteY31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42875 w 1992248"/>
              <a:gd name="connsiteY9" fmla="*/ 991003 h 1591078"/>
              <a:gd name="connsiteX10" fmla="*/ 95250 w 1992248"/>
              <a:gd name="connsiteY10" fmla="*/ 1086253 h 1591078"/>
              <a:gd name="connsiteX11" fmla="*/ 66675 w 1992248"/>
              <a:gd name="connsiteY11" fmla="*/ 1143403 h 1591078"/>
              <a:gd name="connsiteX12" fmla="*/ 47625 w 1992248"/>
              <a:gd name="connsiteY12" fmla="*/ 1181503 h 1591078"/>
              <a:gd name="connsiteX13" fmla="*/ 28575 w 1992248"/>
              <a:gd name="connsiteY13" fmla="*/ 1248178 h 1591078"/>
              <a:gd name="connsiteX14" fmla="*/ 9525 w 1992248"/>
              <a:gd name="connsiteY14" fmla="*/ 1286278 h 1591078"/>
              <a:gd name="connsiteX15" fmla="*/ 19050 w 1992248"/>
              <a:gd name="connsiteY15" fmla="*/ 1333903 h 1591078"/>
              <a:gd name="connsiteX16" fmla="*/ 0 w 1992248"/>
              <a:gd name="connsiteY16" fmla="*/ 1457728 h 1591078"/>
              <a:gd name="connsiteX17" fmla="*/ 9525 w 1992248"/>
              <a:gd name="connsiteY17" fmla="*/ 1514878 h 1591078"/>
              <a:gd name="connsiteX18" fmla="*/ 314325 w 1992248"/>
              <a:gd name="connsiteY18" fmla="*/ 1591078 h 1591078"/>
              <a:gd name="connsiteX19" fmla="*/ 914400 w 1992248"/>
              <a:gd name="connsiteY19" fmla="*/ 1562503 h 1591078"/>
              <a:gd name="connsiteX20" fmla="*/ 1590675 w 1992248"/>
              <a:gd name="connsiteY20" fmla="*/ 1524403 h 1591078"/>
              <a:gd name="connsiteX21" fmla="*/ 1743075 w 1992248"/>
              <a:gd name="connsiteY21" fmla="*/ 1495828 h 1591078"/>
              <a:gd name="connsiteX22" fmla="*/ 1914525 w 1992248"/>
              <a:gd name="connsiteY22" fmla="*/ 1476778 h 1591078"/>
              <a:gd name="connsiteX23" fmla="*/ 1924050 w 1992248"/>
              <a:gd name="connsiteY23" fmla="*/ 1429153 h 1591078"/>
              <a:gd name="connsiteX24" fmla="*/ 1895475 w 1992248"/>
              <a:gd name="connsiteY24" fmla="*/ 1305328 h 1591078"/>
              <a:gd name="connsiteX25" fmla="*/ 1885950 w 1992248"/>
              <a:gd name="connsiteY25" fmla="*/ 1219603 h 1591078"/>
              <a:gd name="connsiteX26" fmla="*/ 1876425 w 1992248"/>
              <a:gd name="connsiteY26" fmla="*/ 1143403 h 1591078"/>
              <a:gd name="connsiteX27" fmla="*/ 1895475 w 1992248"/>
              <a:gd name="connsiteY27" fmla="*/ 1048153 h 1591078"/>
              <a:gd name="connsiteX28" fmla="*/ 1914525 w 1992248"/>
              <a:gd name="connsiteY28" fmla="*/ 914803 h 1591078"/>
              <a:gd name="connsiteX29" fmla="*/ 1990725 w 1992248"/>
              <a:gd name="connsiteY29" fmla="*/ 610003 h 1591078"/>
              <a:gd name="connsiteX30" fmla="*/ 1897857 w 1992248"/>
              <a:gd name="connsiteY30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95250 w 1992248"/>
              <a:gd name="connsiteY9" fmla="*/ 1086253 h 1591078"/>
              <a:gd name="connsiteX10" fmla="*/ 66675 w 1992248"/>
              <a:gd name="connsiteY10" fmla="*/ 1143403 h 1591078"/>
              <a:gd name="connsiteX11" fmla="*/ 47625 w 1992248"/>
              <a:gd name="connsiteY11" fmla="*/ 1181503 h 1591078"/>
              <a:gd name="connsiteX12" fmla="*/ 28575 w 1992248"/>
              <a:gd name="connsiteY12" fmla="*/ 1248178 h 1591078"/>
              <a:gd name="connsiteX13" fmla="*/ 9525 w 1992248"/>
              <a:gd name="connsiteY13" fmla="*/ 1286278 h 1591078"/>
              <a:gd name="connsiteX14" fmla="*/ 19050 w 1992248"/>
              <a:gd name="connsiteY14" fmla="*/ 1333903 h 1591078"/>
              <a:gd name="connsiteX15" fmla="*/ 0 w 1992248"/>
              <a:gd name="connsiteY15" fmla="*/ 1457728 h 1591078"/>
              <a:gd name="connsiteX16" fmla="*/ 9525 w 1992248"/>
              <a:gd name="connsiteY16" fmla="*/ 1514878 h 1591078"/>
              <a:gd name="connsiteX17" fmla="*/ 314325 w 1992248"/>
              <a:gd name="connsiteY17" fmla="*/ 1591078 h 1591078"/>
              <a:gd name="connsiteX18" fmla="*/ 914400 w 1992248"/>
              <a:gd name="connsiteY18" fmla="*/ 1562503 h 1591078"/>
              <a:gd name="connsiteX19" fmla="*/ 1590675 w 1992248"/>
              <a:gd name="connsiteY19" fmla="*/ 1524403 h 1591078"/>
              <a:gd name="connsiteX20" fmla="*/ 1743075 w 1992248"/>
              <a:gd name="connsiteY20" fmla="*/ 1495828 h 1591078"/>
              <a:gd name="connsiteX21" fmla="*/ 1914525 w 1992248"/>
              <a:gd name="connsiteY21" fmla="*/ 1476778 h 1591078"/>
              <a:gd name="connsiteX22" fmla="*/ 1924050 w 1992248"/>
              <a:gd name="connsiteY22" fmla="*/ 1429153 h 1591078"/>
              <a:gd name="connsiteX23" fmla="*/ 1895475 w 1992248"/>
              <a:gd name="connsiteY23" fmla="*/ 1305328 h 1591078"/>
              <a:gd name="connsiteX24" fmla="*/ 1885950 w 1992248"/>
              <a:gd name="connsiteY24" fmla="*/ 1219603 h 1591078"/>
              <a:gd name="connsiteX25" fmla="*/ 1876425 w 1992248"/>
              <a:gd name="connsiteY25" fmla="*/ 1143403 h 1591078"/>
              <a:gd name="connsiteX26" fmla="*/ 1895475 w 1992248"/>
              <a:gd name="connsiteY26" fmla="*/ 1048153 h 1591078"/>
              <a:gd name="connsiteX27" fmla="*/ 1914525 w 1992248"/>
              <a:gd name="connsiteY27" fmla="*/ 914803 h 1591078"/>
              <a:gd name="connsiteX28" fmla="*/ 1990725 w 1992248"/>
              <a:gd name="connsiteY28" fmla="*/ 610003 h 1591078"/>
              <a:gd name="connsiteX29" fmla="*/ 1897857 w 1992248"/>
              <a:gd name="connsiteY29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47625 w 1992248"/>
              <a:gd name="connsiteY10" fmla="*/ 1181503 h 1591078"/>
              <a:gd name="connsiteX11" fmla="*/ 28575 w 1992248"/>
              <a:gd name="connsiteY11" fmla="*/ 1248178 h 1591078"/>
              <a:gd name="connsiteX12" fmla="*/ 9525 w 1992248"/>
              <a:gd name="connsiteY12" fmla="*/ 1286278 h 1591078"/>
              <a:gd name="connsiteX13" fmla="*/ 19050 w 1992248"/>
              <a:gd name="connsiteY13" fmla="*/ 1333903 h 1591078"/>
              <a:gd name="connsiteX14" fmla="*/ 0 w 1992248"/>
              <a:gd name="connsiteY14" fmla="*/ 1457728 h 1591078"/>
              <a:gd name="connsiteX15" fmla="*/ 9525 w 1992248"/>
              <a:gd name="connsiteY15" fmla="*/ 1514878 h 1591078"/>
              <a:gd name="connsiteX16" fmla="*/ 314325 w 1992248"/>
              <a:gd name="connsiteY16" fmla="*/ 1591078 h 1591078"/>
              <a:gd name="connsiteX17" fmla="*/ 914400 w 1992248"/>
              <a:gd name="connsiteY17" fmla="*/ 1562503 h 1591078"/>
              <a:gd name="connsiteX18" fmla="*/ 1590675 w 1992248"/>
              <a:gd name="connsiteY18" fmla="*/ 1524403 h 1591078"/>
              <a:gd name="connsiteX19" fmla="*/ 1743075 w 1992248"/>
              <a:gd name="connsiteY19" fmla="*/ 1495828 h 1591078"/>
              <a:gd name="connsiteX20" fmla="*/ 1914525 w 1992248"/>
              <a:gd name="connsiteY20" fmla="*/ 1476778 h 1591078"/>
              <a:gd name="connsiteX21" fmla="*/ 1924050 w 1992248"/>
              <a:gd name="connsiteY21" fmla="*/ 1429153 h 1591078"/>
              <a:gd name="connsiteX22" fmla="*/ 1895475 w 1992248"/>
              <a:gd name="connsiteY22" fmla="*/ 1305328 h 1591078"/>
              <a:gd name="connsiteX23" fmla="*/ 1885950 w 1992248"/>
              <a:gd name="connsiteY23" fmla="*/ 1219603 h 1591078"/>
              <a:gd name="connsiteX24" fmla="*/ 1876425 w 1992248"/>
              <a:gd name="connsiteY24" fmla="*/ 1143403 h 1591078"/>
              <a:gd name="connsiteX25" fmla="*/ 1895475 w 1992248"/>
              <a:gd name="connsiteY25" fmla="*/ 1048153 h 1591078"/>
              <a:gd name="connsiteX26" fmla="*/ 1914525 w 1992248"/>
              <a:gd name="connsiteY26" fmla="*/ 914803 h 1591078"/>
              <a:gd name="connsiteX27" fmla="*/ 1990725 w 1992248"/>
              <a:gd name="connsiteY27" fmla="*/ 610003 h 1591078"/>
              <a:gd name="connsiteX28" fmla="*/ 1897857 w 1992248"/>
              <a:gd name="connsiteY28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28575 w 1992248"/>
              <a:gd name="connsiteY10" fmla="*/ 1248178 h 1591078"/>
              <a:gd name="connsiteX11" fmla="*/ 9525 w 1992248"/>
              <a:gd name="connsiteY11" fmla="*/ 1286278 h 1591078"/>
              <a:gd name="connsiteX12" fmla="*/ 19050 w 1992248"/>
              <a:gd name="connsiteY12" fmla="*/ 1333903 h 1591078"/>
              <a:gd name="connsiteX13" fmla="*/ 0 w 1992248"/>
              <a:gd name="connsiteY13" fmla="*/ 1457728 h 1591078"/>
              <a:gd name="connsiteX14" fmla="*/ 9525 w 1992248"/>
              <a:gd name="connsiteY14" fmla="*/ 1514878 h 1591078"/>
              <a:gd name="connsiteX15" fmla="*/ 314325 w 1992248"/>
              <a:gd name="connsiteY15" fmla="*/ 1591078 h 1591078"/>
              <a:gd name="connsiteX16" fmla="*/ 914400 w 1992248"/>
              <a:gd name="connsiteY16" fmla="*/ 1562503 h 1591078"/>
              <a:gd name="connsiteX17" fmla="*/ 1590675 w 1992248"/>
              <a:gd name="connsiteY17" fmla="*/ 1524403 h 1591078"/>
              <a:gd name="connsiteX18" fmla="*/ 1743075 w 1992248"/>
              <a:gd name="connsiteY18" fmla="*/ 1495828 h 1591078"/>
              <a:gd name="connsiteX19" fmla="*/ 1914525 w 1992248"/>
              <a:gd name="connsiteY19" fmla="*/ 1476778 h 1591078"/>
              <a:gd name="connsiteX20" fmla="*/ 1924050 w 1992248"/>
              <a:gd name="connsiteY20" fmla="*/ 1429153 h 1591078"/>
              <a:gd name="connsiteX21" fmla="*/ 1895475 w 1992248"/>
              <a:gd name="connsiteY21" fmla="*/ 1305328 h 1591078"/>
              <a:gd name="connsiteX22" fmla="*/ 1885950 w 1992248"/>
              <a:gd name="connsiteY22" fmla="*/ 1219603 h 1591078"/>
              <a:gd name="connsiteX23" fmla="*/ 1876425 w 1992248"/>
              <a:gd name="connsiteY23" fmla="*/ 1143403 h 1591078"/>
              <a:gd name="connsiteX24" fmla="*/ 1895475 w 1992248"/>
              <a:gd name="connsiteY24" fmla="*/ 1048153 h 1591078"/>
              <a:gd name="connsiteX25" fmla="*/ 1914525 w 1992248"/>
              <a:gd name="connsiteY25" fmla="*/ 914803 h 1591078"/>
              <a:gd name="connsiteX26" fmla="*/ 1990725 w 1992248"/>
              <a:gd name="connsiteY26" fmla="*/ 610003 h 1591078"/>
              <a:gd name="connsiteX27" fmla="*/ 1897857 w 1992248"/>
              <a:gd name="connsiteY27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9525 w 1992248"/>
              <a:gd name="connsiteY10" fmla="*/ 1286278 h 1591078"/>
              <a:gd name="connsiteX11" fmla="*/ 19050 w 1992248"/>
              <a:gd name="connsiteY11" fmla="*/ 1333903 h 1591078"/>
              <a:gd name="connsiteX12" fmla="*/ 0 w 1992248"/>
              <a:gd name="connsiteY12" fmla="*/ 1457728 h 1591078"/>
              <a:gd name="connsiteX13" fmla="*/ 9525 w 1992248"/>
              <a:gd name="connsiteY13" fmla="*/ 1514878 h 1591078"/>
              <a:gd name="connsiteX14" fmla="*/ 314325 w 1992248"/>
              <a:gd name="connsiteY14" fmla="*/ 1591078 h 1591078"/>
              <a:gd name="connsiteX15" fmla="*/ 914400 w 1992248"/>
              <a:gd name="connsiteY15" fmla="*/ 1562503 h 1591078"/>
              <a:gd name="connsiteX16" fmla="*/ 1590675 w 1992248"/>
              <a:gd name="connsiteY16" fmla="*/ 1524403 h 1591078"/>
              <a:gd name="connsiteX17" fmla="*/ 1743075 w 1992248"/>
              <a:gd name="connsiteY17" fmla="*/ 1495828 h 1591078"/>
              <a:gd name="connsiteX18" fmla="*/ 1914525 w 1992248"/>
              <a:gd name="connsiteY18" fmla="*/ 1476778 h 1591078"/>
              <a:gd name="connsiteX19" fmla="*/ 1924050 w 1992248"/>
              <a:gd name="connsiteY19" fmla="*/ 1429153 h 1591078"/>
              <a:gd name="connsiteX20" fmla="*/ 1895475 w 1992248"/>
              <a:gd name="connsiteY20" fmla="*/ 1305328 h 1591078"/>
              <a:gd name="connsiteX21" fmla="*/ 1885950 w 1992248"/>
              <a:gd name="connsiteY21" fmla="*/ 1219603 h 1591078"/>
              <a:gd name="connsiteX22" fmla="*/ 1876425 w 1992248"/>
              <a:gd name="connsiteY22" fmla="*/ 1143403 h 1591078"/>
              <a:gd name="connsiteX23" fmla="*/ 1895475 w 1992248"/>
              <a:gd name="connsiteY23" fmla="*/ 1048153 h 1591078"/>
              <a:gd name="connsiteX24" fmla="*/ 1914525 w 1992248"/>
              <a:gd name="connsiteY24" fmla="*/ 914803 h 1591078"/>
              <a:gd name="connsiteX25" fmla="*/ 1990725 w 1992248"/>
              <a:gd name="connsiteY25" fmla="*/ 610003 h 1591078"/>
              <a:gd name="connsiteX26" fmla="*/ 1897857 w 1992248"/>
              <a:gd name="connsiteY26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19050 w 1992248"/>
              <a:gd name="connsiteY10" fmla="*/ 1333903 h 1591078"/>
              <a:gd name="connsiteX11" fmla="*/ 0 w 1992248"/>
              <a:gd name="connsiteY11" fmla="*/ 1457728 h 1591078"/>
              <a:gd name="connsiteX12" fmla="*/ 9525 w 1992248"/>
              <a:gd name="connsiteY12" fmla="*/ 1514878 h 1591078"/>
              <a:gd name="connsiteX13" fmla="*/ 314325 w 1992248"/>
              <a:gd name="connsiteY13" fmla="*/ 1591078 h 1591078"/>
              <a:gd name="connsiteX14" fmla="*/ 914400 w 1992248"/>
              <a:gd name="connsiteY14" fmla="*/ 1562503 h 1591078"/>
              <a:gd name="connsiteX15" fmla="*/ 1590675 w 1992248"/>
              <a:gd name="connsiteY15" fmla="*/ 1524403 h 1591078"/>
              <a:gd name="connsiteX16" fmla="*/ 1743075 w 1992248"/>
              <a:gd name="connsiteY16" fmla="*/ 1495828 h 1591078"/>
              <a:gd name="connsiteX17" fmla="*/ 1914525 w 1992248"/>
              <a:gd name="connsiteY17" fmla="*/ 1476778 h 1591078"/>
              <a:gd name="connsiteX18" fmla="*/ 1924050 w 1992248"/>
              <a:gd name="connsiteY18" fmla="*/ 1429153 h 1591078"/>
              <a:gd name="connsiteX19" fmla="*/ 1895475 w 1992248"/>
              <a:gd name="connsiteY19" fmla="*/ 1305328 h 1591078"/>
              <a:gd name="connsiteX20" fmla="*/ 1885950 w 1992248"/>
              <a:gd name="connsiteY20" fmla="*/ 1219603 h 1591078"/>
              <a:gd name="connsiteX21" fmla="*/ 1876425 w 1992248"/>
              <a:gd name="connsiteY21" fmla="*/ 1143403 h 1591078"/>
              <a:gd name="connsiteX22" fmla="*/ 1895475 w 1992248"/>
              <a:gd name="connsiteY22" fmla="*/ 1048153 h 1591078"/>
              <a:gd name="connsiteX23" fmla="*/ 1914525 w 1992248"/>
              <a:gd name="connsiteY23" fmla="*/ 914803 h 1591078"/>
              <a:gd name="connsiteX24" fmla="*/ 1990725 w 1992248"/>
              <a:gd name="connsiteY24" fmla="*/ 610003 h 1591078"/>
              <a:gd name="connsiteX25" fmla="*/ 1897857 w 1992248"/>
              <a:gd name="connsiteY25" fmla="*/ 150422 h 1591078"/>
              <a:gd name="connsiteX0" fmla="*/ 1909867 w 2004258"/>
              <a:gd name="connsiteY0" fmla="*/ 150422 h 1591078"/>
              <a:gd name="connsiteX1" fmla="*/ 1902722 w 2004258"/>
              <a:gd name="connsiteY1" fmla="*/ 24215 h 1591078"/>
              <a:gd name="connsiteX2" fmla="*/ 1755085 w 2004258"/>
              <a:gd name="connsiteY2" fmla="*/ 403 h 1591078"/>
              <a:gd name="connsiteX3" fmla="*/ 1493148 w 2004258"/>
              <a:gd name="connsiteY3" fmla="*/ 14690 h 1591078"/>
              <a:gd name="connsiteX4" fmla="*/ 1174060 w 2004258"/>
              <a:gd name="connsiteY4" fmla="*/ 78984 h 1591078"/>
              <a:gd name="connsiteX5" fmla="*/ 924028 w 2004258"/>
              <a:gd name="connsiteY5" fmla="*/ 188522 h 1591078"/>
              <a:gd name="connsiteX6" fmla="*/ 633516 w 2004258"/>
              <a:gd name="connsiteY6" fmla="*/ 374259 h 1591078"/>
              <a:gd name="connsiteX7" fmla="*/ 433491 w 2004258"/>
              <a:gd name="connsiteY7" fmla="*/ 583809 h 1591078"/>
              <a:gd name="connsiteX8" fmla="*/ 221560 w 2004258"/>
              <a:gd name="connsiteY8" fmla="*/ 867178 h 1591078"/>
              <a:gd name="connsiteX9" fmla="*/ 78685 w 2004258"/>
              <a:gd name="connsiteY9" fmla="*/ 1143403 h 1591078"/>
              <a:gd name="connsiteX10" fmla="*/ 31060 w 2004258"/>
              <a:gd name="connsiteY10" fmla="*/ 1333903 h 1591078"/>
              <a:gd name="connsiteX11" fmla="*/ 21535 w 2004258"/>
              <a:gd name="connsiteY11" fmla="*/ 1514878 h 1591078"/>
              <a:gd name="connsiteX12" fmla="*/ 326335 w 2004258"/>
              <a:gd name="connsiteY12" fmla="*/ 1591078 h 1591078"/>
              <a:gd name="connsiteX13" fmla="*/ 926410 w 2004258"/>
              <a:gd name="connsiteY13" fmla="*/ 1562503 h 1591078"/>
              <a:gd name="connsiteX14" fmla="*/ 1602685 w 2004258"/>
              <a:gd name="connsiteY14" fmla="*/ 1524403 h 1591078"/>
              <a:gd name="connsiteX15" fmla="*/ 1755085 w 2004258"/>
              <a:gd name="connsiteY15" fmla="*/ 1495828 h 1591078"/>
              <a:gd name="connsiteX16" fmla="*/ 1926535 w 2004258"/>
              <a:gd name="connsiteY16" fmla="*/ 1476778 h 1591078"/>
              <a:gd name="connsiteX17" fmla="*/ 1936060 w 2004258"/>
              <a:gd name="connsiteY17" fmla="*/ 1429153 h 1591078"/>
              <a:gd name="connsiteX18" fmla="*/ 1907485 w 2004258"/>
              <a:gd name="connsiteY18" fmla="*/ 1305328 h 1591078"/>
              <a:gd name="connsiteX19" fmla="*/ 1897960 w 2004258"/>
              <a:gd name="connsiteY19" fmla="*/ 1219603 h 1591078"/>
              <a:gd name="connsiteX20" fmla="*/ 1888435 w 2004258"/>
              <a:gd name="connsiteY20" fmla="*/ 1143403 h 1591078"/>
              <a:gd name="connsiteX21" fmla="*/ 1907485 w 2004258"/>
              <a:gd name="connsiteY21" fmla="*/ 1048153 h 1591078"/>
              <a:gd name="connsiteX22" fmla="*/ 1926535 w 2004258"/>
              <a:gd name="connsiteY22" fmla="*/ 914803 h 1591078"/>
              <a:gd name="connsiteX23" fmla="*/ 2002735 w 2004258"/>
              <a:gd name="connsiteY23" fmla="*/ 610003 h 1591078"/>
              <a:gd name="connsiteX24" fmla="*/ 1909867 w 2004258"/>
              <a:gd name="connsiteY24" fmla="*/ 150422 h 1591078"/>
              <a:gd name="connsiteX0" fmla="*/ 1893244 w 1987635"/>
              <a:gd name="connsiteY0" fmla="*/ 150422 h 1591078"/>
              <a:gd name="connsiteX1" fmla="*/ 1886099 w 1987635"/>
              <a:gd name="connsiteY1" fmla="*/ 24215 h 1591078"/>
              <a:gd name="connsiteX2" fmla="*/ 1738462 w 1987635"/>
              <a:gd name="connsiteY2" fmla="*/ 403 h 1591078"/>
              <a:gd name="connsiteX3" fmla="*/ 1476525 w 1987635"/>
              <a:gd name="connsiteY3" fmla="*/ 14690 h 1591078"/>
              <a:gd name="connsiteX4" fmla="*/ 1157437 w 1987635"/>
              <a:gd name="connsiteY4" fmla="*/ 78984 h 1591078"/>
              <a:gd name="connsiteX5" fmla="*/ 907405 w 1987635"/>
              <a:gd name="connsiteY5" fmla="*/ 188522 h 1591078"/>
              <a:gd name="connsiteX6" fmla="*/ 616893 w 1987635"/>
              <a:gd name="connsiteY6" fmla="*/ 374259 h 1591078"/>
              <a:gd name="connsiteX7" fmla="*/ 416868 w 1987635"/>
              <a:gd name="connsiteY7" fmla="*/ 583809 h 1591078"/>
              <a:gd name="connsiteX8" fmla="*/ 204937 w 1987635"/>
              <a:gd name="connsiteY8" fmla="*/ 867178 h 1591078"/>
              <a:gd name="connsiteX9" fmla="*/ 62062 w 1987635"/>
              <a:gd name="connsiteY9" fmla="*/ 1143403 h 1591078"/>
              <a:gd name="connsiteX10" fmla="*/ 14437 w 1987635"/>
              <a:gd name="connsiteY10" fmla="*/ 1333903 h 1591078"/>
              <a:gd name="connsiteX11" fmla="*/ 309712 w 1987635"/>
              <a:gd name="connsiteY11" fmla="*/ 1591078 h 1591078"/>
              <a:gd name="connsiteX12" fmla="*/ 909787 w 1987635"/>
              <a:gd name="connsiteY12" fmla="*/ 1562503 h 1591078"/>
              <a:gd name="connsiteX13" fmla="*/ 1586062 w 1987635"/>
              <a:gd name="connsiteY13" fmla="*/ 1524403 h 1591078"/>
              <a:gd name="connsiteX14" fmla="*/ 1738462 w 1987635"/>
              <a:gd name="connsiteY14" fmla="*/ 1495828 h 1591078"/>
              <a:gd name="connsiteX15" fmla="*/ 1909912 w 1987635"/>
              <a:gd name="connsiteY15" fmla="*/ 1476778 h 1591078"/>
              <a:gd name="connsiteX16" fmla="*/ 1919437 w 1987635"/>
              <a:gd name="connsiteY16" fmla="*/ 1429153 h 1591078"/>
              <a:gd name="connsiteX17" fmla="*/ 1890862 w 1987635"/>
              <a:gd name="connsiteY17" fmla="*/ 1305328 h 1591078"/>
              <a:gd name="connsiteX18" fmla="*/ 1881337 w 1987635"/>
              <a:gd name="connsiteY18" fmla="*/ 1219603 h 1591078"/>
              <a:gd name="connsiteX19" fmla="*/ 1871812 w 1987635"/>
              <a:gd name="connsiteY19" fmla="*/ 1143403 h 1591078"/>
              <a:gd name="connsiteX20" fmla="*/ 1890862 w 1987635"/>
              <a:gd name="connsiteY20" fmla="*/ 1048153 h 1591078"/>
              <a:gd name="connsiteX21" fmla="*/ 1909912 w 1987635"/>
              <a:gd name="connsiteY21" fmla="*/ 914803 h 1591078"/>
              <a:gd name="connsiteX22" fmla="*/ 1986112 w 1987635"/>
              <a:gd name="connsiteY22" fmla="*/ 610003 h 1591078"/>
              <a:gd name="connsiteX23" fmla="*/ 1893244 w 1987635"/>
              <a:gd name="connsiteY23" fmla="*/ 150422 h 1591078"/>
              <a:gd name="connsiteX0" fmla="*/ 1936828 w 2031219"/>
              <a:gd name="connsiteY0" fmla="*/ 150422 h 1562503"/>
              <a:gd name="connsiteX1" fmla="*/ 1929683 w 2031219"/>
              <a:gd name="connsiteY1" fmla="*/ 24215 h 1562503"/>
              <a:gd name="connsiteX2" fmla="*/ 1782046 w 2031219"/>
              <a:gd name="connsiteY2" fmla="*/ 403 h 1562503"/>
              <a:gd name="connsiteX3" fmla="*/ 1520109 w 2031219"/>
              <a:gd name="connsiteY3" fmla="*/ 14690 h 1562503"/>
              <a:gd name="connsiteX4" fmla="*/ 1201021 w 2031219"/>
              <a:gd name="connsiteY4" fmla="*/ 78984 h 1562503"/>
              <a:gd name="connsiteX5" fmla="*/ 950989 w 2031219"/>
              <a:gd name="connsiteY5" fmla="*/ 188522 h 1562503"/>
              <a:gd name="connsiteX6" fmla="*/ 660477 w 2031219"/>
              <a:gd name="connsiteY6" fmla="*/ 374259 h 1562503"/>
              <a:gd name="connsiteX7" fmla="*/ 460452 w 2031219"/>
              <a:gd name="connsiteY7" fmla="*/ 583809 h 1562503"/>
              <a:gd name="connsiteX8" fmla="*/ 248521 w 2031219"/>
              <a:gd name="connsiteY8" fmla="*/ 867178 h 1562503"/>
              <a:gd name="connsiteX9" fmla="*/ 105646 w 2031219"/>
              <a:gd name="connsiteY9" fmla="*/ 1143403 h 1562503"/>
              <a:gd name="connsiteX10" fmla="*/ 58021 w 2031219"/>
              <a:gd name="connsiteY10" fmla="*/ 1333903 h 1562503"/>
              <a:gd name="connsiteX11" fmla="*/ 953371 w 2031219"/>
              <a:gd name="connsiteY11" fmla="*/ 1562503 h 1562503"/>
              <a:gd name="connsiteX12" fmla="*/ 1629646 w 2031219"/>
              <a:gd name="connsiteY12" fmla="*/ 1524403 h 1562503"/>
              <a:gd name="connsiteX13" fmla="*/ 1782046 w 2031219"/>
              <a:gd name="connsiteY13" fmla="*/ 1495828 h 1562503"/>
              <a:gd name="connsiteX14" fmla="*/ 1953496 w 2031219"/>
              <a:gd name="connsiteY14" fmla="*/ 1476778 h 1562503"/>
              <a:gd name="connsiteX15" fmla="*/ 1963021 w 2031219"/>
              <a:gd name="connsiteY15" fmla="*/ 1429153 h 1562503"/>
              <a:gd name="connsiteX16" fmla="*/ 1934446 w 2031219"/>
              <a:gd name="connsiteY16" fmla="*/ 1305328 h 1562503"/>
              <a:gd name="connsiteX17" fmla="*/ 1924921 w 2031219"/>
              <a:gd name="connsiteY17" fmla="*/ 1219603 h 1562503"/>
              <a:gd name="connsiteX18" fmla="*/ 1915396 w 2031219"/>
              <a:gd name="connsiteY18" fmla="*/ 1143403 h 1562503"/>
              <a:gd name="connsiteX19" fmla="*/ 1934446 w 2031219"/>
              <a:gd name="connsiteY19" fmla="*/ 1048153 h 1562503"/>
              <a:gd name="connsiteX20" fmla="*/ 1953496 w 2031219"/>
              <a:gd name="connsiteY20" fmla="*/ 914803 h 1562503"/>
              <a:gd name="connsiteX21" fmla="*/ 2029696 w 2031219"/>
              <a:gd name="connsiteY21" fmla="*/ 610003 h 1562503"/>
              <a:gd name="connsiteX22" fmla="*/ 1936828 w 2031219"/>
              <a:gd name="connsiteY22" fmla="*/ 150422 h 1562503"/>
              <a:gd name="connsiteX0" fmla="*/ 1986709 w 2081100"/>
              <a:gd name="connsiteY0" fmla="*/ 150422 h 1524403"/>
              <a:gd name="connsiteX1" fmla="*/ 1979564 w 2081100"/>
              <a:gd name="connsiteY1" fmla="*/ 24215 h 1524403"/>
              <a:gd name="connsiteX2" fmla="*/ 1831927 w 2081100"/>
              <a:gd name="connsiteY2" fmla="*/ 403 h 1524403"/>
              <a:gd name="connsiteX3" fmla="*/ 1569990 w 2081100"/>
              <a:gd name="connsiteY3" fmla="*/ 14690 h 1524403"/>
              <a:gd name="connsiteX4" fmla="*/ 1250902 w 2081100"/>
              <a:gd name="connsiteY4" fmla="*/ 78984 h 1524403"/>
              <a:gd name="connsiteX5" fmla="*/ 1000870 w 2081100"/>
              <a:gd name="connsiteY5" fmla="*/ 188522 h 1524403"/>
              <a:gd name="connsiteX6" fmla="*/ 710358 w 2081100"/>
              <a:gd name="connsiteY6" fmla="*/ 374259 h 1524403"/>
              <a:gd name="connsiteX7" fmla="*/ 510333 w 2081100"/>
              <a:gd name="connsiteY7" fmla="*/ 583809 h 1524403"/>
              <a:gd name="connsiteX8" fmla="*/ 298402 w 2081100"/>
              <a:gd name="connsiteY8" fmla="*/ 867178 h 1524403"/>
              <a:gd name="connsiteX9" fmla="*/ 155527 w 2081100"/>
              <a:gd name="connsiteY9" fmla="*/ 1143403 h 1524403"/>
              <a:gd name="connsiteX10" fmla="*/ 107902 w 2081100"/>
              <a:gd name="connsiteY10" fmla="*/ 1333903 h 1524403"/>
              <a:gd name="connsiteX11" fmla="*/ 1679527 w 2081100"/>
              <a:gd name="connsiteY11" fmla="*/ 1524403 h 1524403"/>
              <a:gd name="connsiteX12" fmla="*/ 1831927 w 2081100"/>
              <a:gd name="connsiteY12" fmla="*/ 1495828 h 1524403"/>
              <a:gd name="connsiteX13" fmla="*/ 2003377 w 2081100"/>
              <a:gd name="connsiteY13" fmla="*/ 1476778 h 1524403"/>
              <a:gd name="connsiteX14" fmla="*/ 2012902 w 2081100"/>
              <a:gd name="connsiteY14" fmla="*/ 1429153 h 1524403"/>
              <a:gd name="connsiteX15" fmla="*/ 1984327 w 2081100"/>
              <a:gd name="connsiteY15" fmla="*/ 1305328 h 1524403"/>
              <a:gd name="connsiteX16" fmla="*/ 1974802 w 2081100"/>
              <a:gd name="connsiteY16" fmla="*/ 1219603 h 1524403"/>
              <a:gd name="connsiteX17" fmla="*/ 1965277 w 2081100"/>
              <a:gd name="connsiteY17" fmla="*/ 1143403 h 1524403"/>
              <a:gd name="connsiteX18" fmla="*/ 1984327 w 2081100"/>
              <a:gd name="connsiteY18" fmla="*/ 1048153 h 1524403"/>
              <a:gd name="connsiteX19" fmla="*/ 2003377 w 2081100"/>
              <a:gd name="connsiteY19" fmla="*/ 914803 h 1524403"/>
              <a:gd name="connsiteX20" fmla="*/ 2079577 w 2081100"/>
              <a:gd name="connsiteY20" fmla="*/ 610003 h 1524403"/>
              <a:gd name="connsiteX21" fmla="*/ 1986709 w 2081100"/>
              <a:gd name="connsiteY21" fmla="*/ 150422 h 1524403"/>
              <a:gd name="connsiteX0" fmla="*/ 1997972 w 2092363"/>
              <a:gd name="connsiteY0" fmla="*/ 150422 h 1503458"/>
              <a:gd name="connsiteX1" fmla="*/ 1990827 w 2092363"/>
              <a:gd name="connsiteY1" fmla="*/ 24215 h 1503458"/>
              <a:gd name="connsiteX2" fmla="*/ 1843190 w 2092363"/>
              <a:gd name="connsiteY2" fmla="*/ 403 h 1503458"/>
              <a:gd name="connsiteX3" fmla="*/ 1581253 w 2092363"/>
              <a:gd name="connsiteY3" fmla="*/ 14690 h 1503458"/>
              <a:gd name="connsiteX4" fmla="*/ 1262165 w 2092363"/>
              <a:gd name="connsiteY4" fmla="*/ 78984 h 1503458"/>
              <a:gd name="connsiteX5" fmla="*/ 1012133 w 2092363"/>
              <a:gd name="connsiteY5" fmla="*/ 188522 h 1503458"/>
              <a:gd name="connsiteX6" fmla="*/ 721621 w 2092363"/>
              <a:gd name="connsiteY6" fmla="*/ 374259 h 1503458"/>
              <a:gd name="connsiteX7" fmla="*/ 521596 w 2092363"/>
              <a:gd name="connsiteY7" fmla="*/ 583809 h 1503458"/>
              <a:gd name="connsiteX8" fmla="*/ 309665 w 2092363"/>
              <a:gd name="connsiteY8" fmla="*/ 867178 h 1503458"/>
              <a:gd name="connsiteX9" fmla="*/ 166790 w 2092363"/>
              <a:gd name="connsiteY9" fmla="*/ 1143403 h 1503458"/>
              <a:gd name="connsiteX10" fmla="*/ 119165 w 2092363"/>
              <a:gd name="connsiteY10" fmla="*/ 1333903 h 1503458"/>
              <a:gd name="connsiteX11" fmla="*/ 1843190 w 2092363"/>
              <a:gd name="connsiteY11" fmla="*/ 1495828 h 1503458"/>
              <a:gd name="connsiteX12" fmla="*/ 2014640 w 2092363"/>
              <a:gd name="connsiteY12" fmla="*/ 1476778 h 1503458"/>
              <a:gd name="connsiteX13" fmla="*/ 2024165 w 2092363"/>
              <a:gd name="connsiteY13" fmla="*/ 1429153 h 1503458"/>
              <a:gd name="connsiteX14" fmla="*/ 1995590 w 2092363"/>
              <a:gd name="connsiteY14" fmla="*/ 1305328 h 1503458"/>
              <a:gd name="connsiteX15" fmla="*/ 1986065 w 2092363"/>
              <a:gd name="connsiteY15" fmla="*/ 1219603 h 1503458"/>
              <a:gd name="connsiteX16" fmla="*/ 1976540 w 2092363"/>
              <a:gd name="connsiteY16" fmla="*/ 1143403 h 1503458"/>
              <a:gd name="connsiteX17" fmla="*/ 1995590 w 2092363"/>
              <a:gd name="connsiteY17" fmla="*/ 1048153 h 1503458"/>
              <a:gd name="connsiteX18" fmla="*/ 2014640 w 2092363"/>
              <a:gd name="connsiteY18" fmla="*/ 914803 h 1503458"/>
              <a:gd name="connsiteX19" fmla="*/ 2090840 w 2092363"/>
              <a:gd name="connsiteY19" fmla="*/ 610003 h 1503458"/>
              <a:gd name="connsiteX20" fmla="*/ 1997972 w 2092363"/>
              <a:gd name="connsiteY20" fmla="*/ 150422 h 1503458"/>
              <a:gd name="connsiteX0" fmla="*/ 2010648 w 2105039"/>
              <a:gd name="connsiteY0" fmla="*/ 150422 h 1476778"/>
              <a:gd name="connsiteX1" fmla="*/ 2003503 w 2105039"/>
              <a:gd name="connsiteY1" fmla="*/ 24215 h 1476778"/>
              <a:gd name="connsiteX2" fmla="*/ 1855866 w 2105039"/>
              <a:gd name="connsiteY2" fmla="*/ 403 h 1476778"/>
              <a:gd name="connsiteX3" fmla="*/ 1593929 w 2105039"/>
              <a:gd name="connsiteY3" fmla="*/ 14690 h 1476778"/>
              <a:gd name="connsiteX4" fmla="*/ 1274841 w 2105039"/>
              <a:gd name="connsiteY4" fmla="*/ 78984 h 1476778"/>
              <a:gd name="connsiteX5" fmla="*/ 1024809 w 2105039"/>
              <a:gd name="connsiteY5" fmla="*/ 188522 h 1476778"/>
              <a:gd name="connsiteX6" fmla="*/ 734297 w 2105039"/>
              <a:gd name="connsiteY6" fmla="*/ 374259 h 1476778"/>
              <a:gd name="connsiteX7" fmla="*/ 534272 w 2105039"/>
              <a:gd name="connsiteY7" fmla="*/ 583809 h 1476778"/>
              <a:gd name="connsiteX8" fmla="*/ 322341 w 2105039"/>
              <a:gd name="connsiteY8" fmla="*/ 867178 h 1476778"/>
              <a:gd name="connsiteX9" fmla="*/ 179466 w 2105039"/>
              <a:gd name="connsiteY9" fmla="*/ 1143403 h 1476778"/>
              <a:gd name="connsiteX10" fmla="*/ 131841 w 2105039"/>
              <a:gd name="connsiteY10" fmla="*/ 1333903 h 1476778"/>
              <a:gd name="connsiteX11" fmla="*/ 2027316 w 2105039"/>
              <a:gd name="connsiteY11" fmla="*/ 1476778 h 1476778"/>
              <a:gd name="connsiteX12" fmla="*/ 2036841 w 2105039"/>
              <a:gd name="connsiteY12" fmla="*/ 1429153 h 1476778"/>
              <a:gd name="connsiteX13" fmla="*/ 2008266 w 2105039"/>
              <a:gd name="connsiteY13" fmla="*/ 1305328 h 1476778"/>
              <a:gd name="connsiteX14" fmla="*/ 1998741 w 2105039"/>
              <a:gd name="connsiteY14" fmla="*/ 1219603 h 1476778"/>
              <a:gd name="connsiteX15" fmla="*/ 1989216 w 2105039"/>
              <a:gd name="connsiteY15" fmla="*/ 1143403 h 1476778"/>
              <a:gd name="connsiteX16" fmla="*/ 2008266 w 2105039"/>
              <a:gd name="connsiteY16" fmla="*/ 1048153 h 1476778"/>
              <a:gd name="connsiteX17" fmla="*/ 2027316 w 2105039"/>
              <a:gd name="connsiteY17" fmla="*/ 914803 h 1476778"/>
              <a:gd name="connsiteX18" fmla="*/ 2103516 w 2105039"/>
              <a:gd name="connsiteY18" fmla="*/ 610003 h 1476778"/>
              <a:gd name="connsiteX19" fmla="*/ 2010648 w 2105039"/>
              <a:gd name="connsiteY19" fmla="*/ 150422 h 1476778"/>
              <a:gd name="connsiteX0" fmla="*/ 2010648 w 2162539"/>
              <a:gd name="connsiteY0" fmla="*/ 150422 h 1476778"/>
              <a:gd name="connsiteX1" fmla="*/ 2003503 w 2162539"/>
              <a:gd name="connsiteY1" fmla="*/ 24215 h 1476778"/>
              <a:gd name="connsiteX2" fmla="*/ 1855866 w 2162539"/>
              <a:gd name="connsiteY2" fmla="*/ 403 h 1476778"/>
              <a:gd name="connsiteX3" fmla="*/ 1593929 w 2162539"/>
              <a:gd name="connsiteY3" fmla="*/ 14690 h 1476778"/>
              <a:gd name="connsiteX4" fmla="*/ 1274841 w 2162539"/>
              <a:gd name="connsiteY4" fmla="*/ 78984 h 1476778"/>
              <a:gd name="connsiteX5" fmla="*/ 1024809 w 2162539"/>
              <a:gd name="connsiteY5" fmla="*/ 188522 h 1476778"/>
              <a:gd name="connsiteX6" fmla="*/ 734297 w 2162539"/>
              <a:gd name="connsiteY6" fmla="*/ 374259 h 1476778"/>
              <a:gd name="connsiteX7" fmla="*/ 534272 w 2162539"/>
              <a:gd name="connsiteY7" fmla="*/ 583809 h 1476778"/>
              <a:gd name="connsiteX8" fmla="*/ 322341 w 2162539"/>
              <a:gd name="connsiteY8" fmla="*/ 867178 h 1476778"/>
              <a:gd name="connsiteX9" fmla="*/ 179466 w 2162539"/>
              <a:gd name="connsiteY9" fmla="*/ 1143403 h 1476778"/>
              <a:gd name="connsiteX10" fmla="*/ 131841 w 2162539"/>
              <a:gd name="connsiteY10" fmla="*/ 1333903 h 1476778"/>
              <a:gd name="connsiteX11" fmla="*/ 2027316 w 2162539"/>
              <a:gd name="connsiteY11" fmla="*/ 1476778 h 1476778"/>
              <a:gd name="connsiteX12" fmla="*/ 2008266 w 2162539"/>
              <a:gd name="connsiteY12" fmla="*/ 1305328 h 1476778"/>
              <a:gd name="connsiteX13" fmla="*/ 1998741 w 2162539"/>
              <a:gd name="connsiteY13" fmla="*/ 1219603 h 1476778"/>
              <a:gd name="connsiteX14" fmla="*/ 1989216 w 2162539"/>
              <a:gd name="connsiteY14" fmla="*/ 1143403 h 1476778"/>
              <a:gd name="connsiteX15" fmla="*/ 2008266 w 2162539"/>
              <a:gd name="connsiteY15" fmla="*/ 1048153 h 1476778"/>
              <a:gd name="connsiteX16" fmla="*/ 2027316 w 2162539"/>
              <a:gd name="connsiteY16" fmla="*/ 914803 h 1476778"/>
              <a:gd name="connsiteX17" fmla="*/ 2103516 w 2162539"/>
              <a:gd name="connsiteY17" fmla="*/ 610003 h 1476778"/>
              <a:gd name="connsiteX18" fmla="*/ 2010648 w 2162539"/>
              <a:gd name="connsiteY18" fmla="*/ 150422 h 1476778"/>
              <a:gd name="connsiteX0" fmla="*/ 2010648 w 2159865"/>
              <a:gd name="connsiteY0" fmla="*/ 150422 h 1476778"/>
              <a:gd name="connsiteX1" fmla="*/ 2003503 w 2159865"/>
              <a:gd name="connsiteY1" fmla="*/ 24215 h 1476778"/>
              <a:gd name="connsiteX2" fmla="*/ 1855866 w 2159865"/>
              <a:gd name="connsiteY2" fmla="*/ 403 h 1476778"/>
              <a:gd name="connsiteX3" fmla="*/ 1593929 w 2159865"/>
              <a:gd name="connsiteY3" fmla="*/ 14690 h 1476778"/>
              <a:gd name="connsiteX4" fmla="*/ 1274841 w 2159865"/>
              <a:gd name="connsiteY4" fmla="*/ 78984 h 1476778"/>
              <a:gd name="connsiteX5" fmla="*/ 1024809 w 2159865"/>
              <a:gd name="connsiteY5" fmla="*/ 188522 h 1476778"/>
              <a:gd name="connsiteX6" fmla="*/ 734297 w 2159865"/>
              <a:gd name="connsiteY6" fmla="*/ 374259 h 1476778"/>
              <a:gd name="connsiteX7" fmla="*/ 534272 w 2159865"/>
              <a:gd name="connsiteY7" fmla="*/ 583809 h 1476778"/>
              <a:gd name="connsiteX8" fmla="*/ 322341 w 2159865"/>
              <a:gd name="connsiteY8" fmla="*/ 867178 h 1476778"/>
              <a:gd name="connsiteX9" fmla="*/ 179466 w 2159865"/>
              <a:gd name="connsiteY9" fmla="*/ 1143403 h 1476778"/>
              <a:gd name="connsiteX10" fmla="*/ 131841 w 2159865"/>
              <a:gd name="connsiteY10" fmla="*/ 1333903 h 1476778"/>
              <a:gd name="connsiteX11" fmla="*/ 2027316 w 2159865"/>
              <a:gd name="connsiteY11" fmla="*/ 1476778 h 1476778"/>
              <a:gd name="connsiteX12" fmla="*/ 1998741 w 2159865"/>
              <a:gd name="connsiteY12" fmla="*/ 1219603 h 1476778"/>
              <a:gd name="connsiteX13" fmla="*/ 1989216 w 2159865"/>
              <a:gd name="connsiteY13" fmla="*/ 1143403 h 1476778"/>
              <a:gd name="connsiteX14" fmla="*/ 2008266 w 2159865"/>
              <a:gd name="connsiteY14" fmla="*/ 1048153 h 1476778"/>
              <a:gd name="connsiteX15" fmla="*/ 2027316 w 2159865"/>
              <a:gd name="connsiteY15" fmla="*/ 914803 h 1476778"/>
              <a:gd name="connsiteX16" fmla="*/ 2103516 w 2159865"/>
              <a:gd name="connsiteY16" fmla="*/ 610003 h 1476778"/>
              <a:gd name="connsiteX17" fmla="*/ 2010648 w 2159865"/>
              <a:gd name="connsiteY17" fmla="*/ 150422 h 1476778"/>
              <a:gd name="connsiteX0" fmla="*/ 2010648 w 2156299"/>
              <a:gd name="connsiteY0" fmla="*/ 150422 h 1476778"/>
              <a:gd name="connsiteX1" fmla="*/ 2003503 w 2156299"/>
              <a:gd name="connsiteY1" fmla="*/ 24215 h 1476778"/>
              <a:gd name="connsiteX2" fmla="*/ 1855866 w 2156299"/>
              <a:gd name="connsiteY2" fmla="*/ 403 h 1476778"/>
              <a:gd name="connsiteX3" fmla="*/ 1593929 w 2156299"/>
              <a:gd name="connsiteY3" fmla="*/ 14690 h 1476778"/>
              <a:gd name="connsiteX4" fmla="*/ 1274841 w 2156299"/>
              <a:gd name="connsiteY4" fmla="*/ 78984 h 1476778"/>
              <a:gd name="connsiteX5" fmla="*/ 1024809 w 2156299"/>
              <a:gd name="connsiteY5" fmla="*/ 188522 h 1476778"/>
              <a:gd name="connsiteX6" fmla="*/ 734297 w 2156299"/>
              <a:gd name="connsiteY6" fmla="*/ 374259 h 1476778"/>
              <a:gd name="connsiteX7" fmla="*/ 534272 w 2156299"/>
              <a:gd name="connsiteY7" fmla="*/ 583809 h 1476778"/>
              <a:gd name="connsiteX8" fmla="*/ 322341 w 2156299"/>
              <a:gd name="connsiteY8" fmla="*/ 867178 h 1476778"/>
              <a:gd name="connsiteX9" fmla="*/ 179466 w 2156299"/>
              <a:gd name="connsiteY9" fmla="*/ 1143403 h 1476778"/>
              <a:gd name="connsiteX10" fmla="*/ 131841 w 2156299"/>
              <a:gd name="connsiteY10" fmla="*/ 1333903 h 1476778"/>
              <a:gd name="connsiteX11" fmla="*/ 2027316 w 2156299"/>
              <a:gd name="connsiteY11" fmla="*/ 1476778 h 1476778"/>
              <a:gd name="connsiteX12" fmla="*/ 1989216 w 2156299"/>
              <a:gd name="connsiteY12" fmla="*/ 1143403 h 1476778"/>
              <a:gd name="connsiteX13" fmla="*/ 2008266 w 2156299"/>
              <a:gd name="connsiteY13" fmla="*/ 1048153 h 1476778"/>
              <a:gd name="connsiteX14" fmla="*/ 2027316 w 2156299"/>
              <a:gd name="connsiteY14" fmla="*/ 914803 h 1476778"/>
              <a:gd name="connsiteX15" fmla="*/ 2103516 w 2156299"/>
              <a:gd name="connsiteY15" fmla="*/ 610003 h 1476778"/>
              <a:gd name="connsiteX16" fmla="*/ 2010648 w 2156299"/>
              <a:gd name="connsiteY16" fmla="*/ 150422 h 1476778"/>
              <a:gd name="connsiteX0" fmla="*/ 2010648 w 2161537"/>
              <a:gd name="connsiteY0" fmla="*/ 150422 h 1476778"/>
              <a:gd name="connsiteX1" fmla="*/ 2003503 w 2161537"/>
              <a:gd name="connsiteY1" fmla="*/ 24215 h 1476778"/>
              <a:gd name="connsiteX2" fmla="*/ 1855866 w 2161537"/>
              <a:gd name="connsiteY2" fmla="*/ 403 h 1476778"/>
              <a:gd name="connsiteX3" fmla="*/ 1593929 w 2161537"/>
              <a:gd name="connsiteY3" fmla="*/ 14690 h 1476778"/>
              <a:gd name="connsiteX4" fmla="*/ 1274841 w 2161537"/>
              <a:gd name="connsiteY4" fmla="*/ 78984 h 1476778"/>
              <a:gd name="connsiteX5" fmla="*/ 1024809 w 2161537"/>
              <a:gd name="connsiteY5" fmla="*/ 188522 h 1476778"/>
              <a:gd name="connsiteX6" fmla="*/ 734297 w 2161537"/>
              <a:gd name="connsiteY6" fmla="*/ 374259 h 1476778"/>
              <a:gd name="connsiteX7" fmla="*/ 534272 w 2161537"/>
              <a:gd name="connsiteY7" fmla="*/ 583809 h 1476778"/>
              <a:gd name="connsiteX8" fmla="*/ 322341 w 2161537"/>
              <a:gd name="connsiteY8" fmla="*/ 867178 h 1476778"/>
              <a:gd name="connsiteX9" fmla="*/ 179466 w 2161537"/>
              <a:gd name="connsiteY9" fmla="*/ 1143403 h 1476778"/>
              <a:gd name="connsiteX10" fmla="*/ 131841 w 2161537"/>
              <a:gd name="connsiteY10" fmla="*/ 1333903 h 1476778"/>
              <a:gd name="connsiteX11" fmla="*/ 2027316 w 2161537"/>
              <a:gd name="connsiteY11" fmla="*/ 1476778 h 1476778"/>
              <a:gd name="connsiteX12" fmla="*/ 2008266 w 2161537"/>
              <a:gd name="connsiteY12" fmla="*/ 1048153 h 1476778"/>
              <a:gd name="connsiteX13" fmla="*/ 2027316 w 2161537"/>
              <a:gd name="connsiteY13" fmla="*/ 914803 h 1476778"/>
              <a:gd name="connsiteX14" fmla="*/ 2103516 w 2161537"/>
              <a:gd name="connsiteY14" fmla="*/ 610003 h 1476778"/>
              <a:gd name="connsiteX15" fmla="*/ 2010648 w 2161537"/>
              <a:gd name="connsiteY15" fmla="*/ 150422 h 1476778"/>
              <a:gd name="connsiteX0" fmla="*/ 2010648 w 2164941"/>
              <a:gd name="connsiteY0" fmla="*/ 150422 h 1476778"/>
              <a:gd name="connsiteX1" fmla="*/ 2003503 w 2164941"/>
              <a:gd name="connsiteY1" fmla="*/ 24215 h 1476778"/>
              <a:gd name="connsiteX2" fmla="*/ 1855866 w 2164941"/>
              <a:gd name="connsiteY2" fmla="*/ 403 h 1476778"/>
              <a:gd name="connsiteX3" fmla="*/ 1593929 w 2164941"/>
              <a:gd name="connsiteY3" fmla="*/ 14690 h 1476778"/>
              <a:gd name="connsiteX4" fmla="*/ 1274841 w 2164941"/>
              <a:gd name="connsiteY4" fmla="*/ 78984 h 1476778"/>
              <a:gd name="connsiteX5" fmla="*/ 1024809 w 2164941"/>
              <a:gd name="connsiteY5" fmla="*/ 188522 h 1476778"/>
              <a:gd name="connsiteX6" fmla="*/ 734297 w 2164941"/>
              <a:gd name="connsiteY6" fmla="*/ 374259 h 1476778"/>
              <a:gd name="connsiteX7" fmla="*/ 534272 w 2164941"/>
              <a:gd name="connsiteY7" fmla="*/ 583809 h 1476778"/>
              <a:gd name="connsiteX8" fmla="*/ 322341 w 2164941"/>
              <a:gd name="connsiteY8" fmla="*/ 867178 h 1476778"/>
              <a:gd name="connsiteX9" fmla="*/ 179466 w 2164941"/>
              <a:gd name="connsiteY9" fmla="*/ 1143403 h 1476778"/>
              <a:gd name="connsiteX10" fmla="*/ 131841 w 2164941"/>
              <a:gd name="connsiteY10" fmla="*/ 1333903 h 1476778"/>
              <a:gd name="connsiteX11" fmla="*/ 2027316 w 2164941"/>
              <a:gd name="connsiteY11" fmla="*/ 1476778 h 1476778"/>
              <a:gd name="connsiteX12" fmla="*/ 2027316 w 2164941"/>
              <a:gd name="connsiteY12" fmla="*/ 914803 h 1476778"/>
              <a:gd name="connsiteX13" fmla="*/ 2103516 w 2164941"/>
              <a:gd name="connsiteY13" fmla="*/ 610003 h 1476778"/>
              <a:gd name="connsiteX14" fmla="*/ 2010648 w 2164941"/>
              <a:gd name="connsiteY14" fmla="*/ 150422 h 1476778"/>
              <a:gd name="connsiteX0" fmla="*/ 2010648 w 2196910"/>
              <a:gd name="connsiteY0" fmla="*/ 150422 h 1476778"/>
              <a:gd name="connsiteX1" fmla="*/ 2003503 w 2196910"/>
              <a:gd name="connsiteY1" fmla="*/ 24215 h 1476778"/>
              <a:gd name="connsiteX2" fmla="*/ 1855866 w 2196910"/>
              <a:gd name="connsiteY2" fmla="*/ 403 h 1476778"/>
              <a:gd name="connsiteX3" fmla="*/ 1593929 w 2196910"/>
              <a:gd name="connsiteY3" fmla="*/ 14690 h 1476778"/>
              <a:gd name="connsiteX4" fmla="*/ 1274841 w 2196910"/>
              <a:gd name="connsiteY4" fmla="*/ 78984 h 1476778"/>
              <a:gd name="connsiteX5" fmla="*/ 1024809 w 2196910"/>
              <a:gd name="connsiteY5" fmla="*/ 188522 h 1476778"/>
              <a:gd name="connsiteX6" fmla="*/ 734297 w 2196910"/>
              <a:gd name="connsiteY6" fmla="*/ 374259 h 1476778"/>
              <a:gd name="connsiteX7" fmla="*/ 534272 w 2196910"/>
              <a:gd name="connsiteY7" fmla="*/ 583809 h 1476778"/>
              <a:gd name="connsiteX8" fmla="*/ 322341 w 2196910"/>
              <a:gd name="connsiteY8" fmla="*/ 867178 h 1476778"/>
              <a:gd name="connsiteX9" fmla="*/ 179466 w 2196910"/>
              <a:gd name="connsiteY9" fmla="*/ 1143403 h 1476778"/>
              <a:gd name="connsiteX10" fmla="*/ 131841 w 2196910"/>
              <a:gd name="connsiteY10" fmla="*/ 1333903 h 1476778"/>
              <a:gd name="connsiteX11" fmla="*/ 2027316 w 2196910"/>
              <a:gd name="connsiteY11" fmla="*/ 1476778 h 1476778"/>
              <a:gd name="connsiteX12" fmla="*/ 2103516 w 2196910"/>
              <a:gd name="connsiteY12" fmla="*/ 610003 h 1476778"/>
              <a:gd name="connsiteX13" fmla="*/ 2010648 w 2196910"/>
              <a:gd name="connsiteY13" fmla="*/ 150422 h 1476778"/>
              <a:gd name="connsiteX0" fmla="*/ 2010648 w 2163133"/>
              <a:gd name="connsiteY0" fmla="*/ 150422 h 1476778"/>
              <a:gd name="connsiteX1" fmla="*/ 2003503 w 2163133"/>
              <a:gd name="connsiteY1" fmla="*/ 24215 h 1476778"/>
              <a:gd name="connsiteX2" fmla="*/ 1855866 w 2163133"/>
              <a:gd name="connsiteY2" fmla="*/ 403 h 1476778"/>
              <a:gd name="connsiteX3" fmla="*/ 1593929 w 2163133"/>
              <a:gd name="connsiteY3" fmla="*/ 14690 h 1476778"/>
              <a:gd name="connsiteX4" fmla="*/ 1274841 w 2163133"/>
              <a:gd name="connsiteY4" fmla="*/ 78984 h 1476778"/>
              <a:gd name="connsiteX5" fmla="*/ 1024809 w 2163133"/>
              <a:gd name="connsiteY5" fmla="*/ 188522 h 1476778"/>
              <a:gd name="connsiteX6" fmla="*/ 734297 w 2163133"/>
              <a:gd name="connsiteY6" fmla="*/ 374259 h 1476778"/>
              <a:gd name="connsiteX7" fmla="*/ 534272 w 2163133"/>
              <a:gd name="connsiteY7" fmla="*/ 583809 h 1476778"/>
              <a:gd name="connsiteX8" fmla="*/ 322341 w 2163133"/>
              <a:gd name="connsiteY8" fmla="*/ 867178 h 1476778"/>
              <a:gd name="connsiteX9" fmla="*/ 179466 w 2163133"/>
              <a:gd name="connsiteY9" fmla="*/ 1143403 h 1476778"/>
              <a:gd name="connsiteX10" fmla="*/ 131841 w 2163133"/>
              <a:gd name="connsiteY10" fmla="*/ 1333903 h 1476778"/>
              <a:gd name="connsiteX11" fmla="*/ 2027316 w 2163133"/>
              <a:gd name="connsiteY11" fmla="*/ 1476778 h 1476778"/>
              <a:gd name="connsiteX12" fmla="*/ 2010648 w 2163133"/>
              <a:gd name="connsiteY12" fmla="*/ 150422 h 1476778"/>
              <a:gd name="connsiteX0" fmla="*/ 2010648 w 2030992"/>
              <a:gd name="connsiteY0" fmla="*/ 150422 h 1476778"/>
              <a:gd name="connsiteX1" fmla="*/ 2003503 w 2030992"/>
              <a:gd name="connsiteY1" fmla="*/ 24215 h 1476778"/>
              <a:gd name="connsiteX2" fmla="*/ 1855866 w 2030992"/>
              <a:gd name="connsiteY2" fmla="*/ 403 h 1476778"/>
              <a:gd name="connsiteX3" fmla="*/ 1593929 w 2030992"/>
              <a:gd name="connsiteY3" fmla="*/ 14690 h 1476778"/>
              <a:gd name="connsiteX4" fmla="*/ 1274841 w 2030992"/>
              <a:gd name="connsiteY4" fmla="*/ 78984 h 1476778"/>
              <a:gd name="connsiteX5" fmla="*/ 1024809 w 2030992"/>
              <a:gd name="connsiteY5" fmla="*/ 188522 h 1476778"/>
              <a:gd name="connsiteX6" fmla="*/ 734297 w 2030992"/>
              <a:gd name="connsiteY6" fmla="*/ 374259 h 1476778"/>
              <a:gd name="connsiteX7" fmla="*/ 534272 w 2030992"/>
              <a:gd name="connsiteY7" fmla="*/ 583809 h 1476778"/>
              <a:gd name="connsiteX8" fmla="*/ 322341 w 2030992"/>
              <a:gd name="connsiteY8" fmla="*/ 867178 h 1476778"/>
              <a:gd name="connsiteX9" fmla="*/ 179466 w 2030992"/>
              <a:gd name="connsiteY9" fmla="*/ 1143403 h 1476778"/>
              <a:gd name="connsiteX10" fmla="*/ 131841 w 2030992"/>
              <a:gd name="connsiteY10" fmla="*/ 1333903 h 1476778"/>
              <a:gd name="connsiteX11" fmla="*/ 2027316 w 2030992"/>
              <a:gd name="connsiteY11" fmla="*/ 1476778 h 1476778"/>
              <a:gd name="connsiteX12" fmla="*/ 2010648 w 2030992"/>
              <a:gd name="connsiteY12" fmla="*/ 150422 h 1476778"/>
              <a:gd name="connsiteX0" fmla="*/ 2010648 w 2030992"/>
              <a:gd name="connsiteY0" fmla="*/ 150422 h 1476783"/>
              <a:gd name="connsiteX1" fmla="*/ 2003503 w 2030992"/>
              <a:gd name="connsiteY1" fmla="*/ 24215 h 1476783"/>
              <a:gd name="connsiteX2" fmla="*/ 1855866 w 2030992"/>
              <a:gd name="connsiteY2" fmla="*/ 403 h 1476783"/>
              <a:gd name="connsiteX3" fmla="*/ 1593929 w 2030992"/>
              <a:gd name="connsiteY3" fmla="*/ 14690 h 1476783"/>
              <a:gd name="connsiteX4" fmla="*/ 1274841 w 2030992"/>
              <a:gd name="connsiteY4" fmla="*/ 78984 h 1476783"/>
              <a:gd name="connsiteX5" fmla="*/ 1024809 w 2030992"/>
              <a:gd name="connsiteY5" fmla="*/ 188522 h 1476783"/>
              <a:gd name="connsiteX6" fmla="*/ 734297 w 2030992"/>
              <a:gd name="connsiteY6" fmla="*/ 374259 h 1476783"/>
              <a:gd name="connsiteX7" fmla="*/ 534272 w 2030992"/>
              <a:gd name="connsiteY7" fmla="*/ 583809 h 1476783"/>
              <a:gd name="connsiteX8" fmla="*/ 322341 w 2030992"/>
              <a:gd name="connsiteY8" fmla="*/ 867178 h 1476783"/>
              <a:gd name="connsiteX9" fmla="*/ 179466 w 2030992"/>
              <a:gd name="connsiteY9" fmla="*/ 1143403 h 1476783"/>
              <a:gd name="connsiteX10" fmla="*/ 131841 w 2030992"/>
              <a:gd name="connsiteY10" fmla="*/ 1333903 h 1476783"/>
              <a:gd name="connsiteX11" fmla="*/ 2027316 w 2030992"/>
              <a:gd name="connsiteY11" fmla="*/ 1476778 h 1476783"/>
              <a:gd name="connsiteX12" fmla="*/ 2010648 w 2030992"/>
              <a:gd name="connsiteY12" fmla="*/ 150422 h 1476783"/>
              <a:gd name="connsiteX0" fmla="*/ 2007832 w 2008588"/>
              <a:gd name="connsiteY0" fmla="*/ 150422 h 1363557"/>
              <a:gd name="connsiteX1" fmla="*/ 2000687 w 2008588"/>
              <a:gd name="connsiteY1" fmla="*/ 24215 h 1363557"/>
              <a:gd name="connsiteX2" fmla="*/ 1853050 w 2008588"/>
              <a:gd name="connsiteY2" fmla="*/ 403 h 1363557"/>
              <a:gd name="connsiteX3" fmla="*/ 1591113 w 2008588"/>
              <a:gd name="connsiteY3" fmla="*/ 14690 h 1363557"/>
              <a:gd name="connsiteX4" fmla="*/ 1272025 w 2008588"/>
              <a:gd name="connsiteY4" fmla="*/ 78984 h 1363557"/>
              <a:gd name="connsiteX5" fmla="*/ 1021993 w 2008588"/>
              <a:gd name="connsiteY5" fmla="*/ 188522 h 1363557"/>
              <a:gd name="connsiteX6" fmla="*/ 731481 w 2008588"/>
              <a:gd name="connsiteY6" fmla="*/ 374259 h 1363557"/>
              <a:gd name="connsiteX7" fmla="*/ 531456 w 2008588"/>
              <a:gd name="connsiteY7" fmla="*/ 583809 h 1363557"/>
              <a:gd name="connsiteX8" fmla="*/ 319525 w 2008588"/>
              <a:gd name="connsiteY8" fmla="*/ 867178 h 1363557"/>
              <a:gd name="connsiteX9" fmla="*/ 176650 w 2008588"/>
              <a:gd name="connsiteY9" fmla="*/ 1143403 h 1363557"/>
              <a:gd name="connsiteX10" fmla="*/ 129025 w 2008588"/>
              <a:gd name="connsiteY10" fmla="*/ 1333903 h 1363557"/>
              <a:gd name="connsiteX11" fmla="*/ 1986400 w 2008588"/>
              <a:gd name="connsiteY11" fmla="*/ 1362478 h 1363557"/>
              <a:gd name="connsiteX12" fmla="*/ 2007832 w 2008588"/>
              <a:gd name="connsiteY12" fmla="*/ 150422 h 1363557"/>
              <a:gd name="connsiteX0" fmla="*/ 2008887 w 2011867"/>
              <a:gd name="connsiteY0" fmla="*/ 150422 h 1388702"/>
              <a:gd name="connsiteX1" fmla="*/ 2001742 w 2011867"/>
              <a:gd name="connsiteY1" fmla="*/ 24215 h 1388702"/>
              <a:gd name="connsiteX2" fmla="*/ 1854105 w 2011867"/>
              <a:gd name="connsiteY2" fmla="*/ 403 h 1388702"/>
              <a:gd name="connsiteX3" fmla="*/ 1592168 w 2011867"/>
              <a:gd name="connsiteY3" fmla="*/ 14690 h 1388702"/>
              <a:gd name="connsiteX4" fmla="*/ 1273080 w 2011867"/>
              <a:gd name="connsiteY4" fmla="*/ 78984 h 1388702"/>
              <a:gd name="connsiteX5" fmla="*/ 1023048 w 2011867"/>
              <a:gd name="connsiteY5" fmla="*/ 188522 h 1388702"/>
              <a:gd name="connsiteX6" fmla="*/ 732536 w 2011867"/>
              <a:gd name="connsiteY6" fmla="*/ 374259 h 1388702"/>
              <a:gd name="connsiteX7" fmla="*/ 532511 w 2011867"/>
              <a:gd name="connsiteY7" fmla="*/ 583809 h 1388702"/>
              <a:gd name="connsiteX8" fmla="*/ 320580 w 2011867"/>
              <a:gd name="connsiteY8" fmla="*/ 867178 h 1388702"/>
              <a:gd name="connsiteX9" fmla="*/ 177705 w 2011867"/>
              <a:gd name="connsiteY9" fmla="*/ 1143403 h 1388702"/>
              <a:gd name="connsiteX10" fmla="*/ 130080 w 2011867"/>
              <a:gd name="connsiteY10" fmla="*/ 1333903 h 1388702"/>
              <a:gd name="connsiteX11" fmla="*/ 2001743 w 2011867"/>
              <a:gd name="connsiteY11" fmla="*/ 1388672 h 1388702"/>
              <a:gd name="connsiteX12" fmla="*/ 2008887 w 2011867"/>
              <a:gd name="connsiteY12" fmla="*/ 150422 h 1388702"/>
              <a:gd name="connsiteX0" fmla="*/ 1881353 w 1884333"/>
              <a:gd name="connsiteY0" fmla="*/ 150422 h 1388672"/>
              <a:gd name="connsiteX1" fmla="*/ 1874208 w 1884333"/>
              <a:gd name="connsiteY1" fmla="*/ 24215 h 1388672"/>
              <a:gd name="connsiteX2" fmla="*/ 1726571 w 1884333"/>
              <a:gd name="connsiteY2" fmla="*/ 403 h 1388672"/>
              <a:gd name="connsiteX3" fmla="*/ 1464634 w 1884333"/>
              <a:gd name="connsiteY3" fmla="*/ 14690 h 1388672"/>
              <a:gd name="connsiteX4" fmla="*/ 1145546 w 1884333"/>
              <a:gd name="connsiteY4" fmla="*/ 78984 h 1388672"/>
              <a:gd name="connsiteX5" fmla="*/ 895514 w 1884333"/>
              <a:gd name="connsiteY5" fmla="*/ 188522 h 1388672"/>
              <a:gd name="connsiteX6" fmla="*/ 605002 w 1884333"/>
              <a:gd name="connsiteY6" fmla="*/ 374259 h 1388672"/>
              <a:gd name="connsiteX7" fmla="*/ 404977 w 1884333"/>
              <a:gd name="connsiteY7" fmla="*/ 583809 h 1388672"/>
              <a:gd name="connsiteX8" fmla="*/ 193046 w 1884333"/>
              <a:gd name="connsiteY8" fmla="*/ 867178 h 1388672"/>
              <a:gd name="connsiteX9" fmla="*/ 50171 w 1884333"/>
              <a:gd name="connsiteY9" fmla="*/ 1143403 h 1388672"/>
              <a:gd name="connsiteX10" fmla="*/ 2546 w 1884333"/>
              <a:gd name="connsiteY10" fmla="*/ 1333903 h 1388672"/>
              <a:gd name="connsiteX11" fmla="*/ 1874209 w 1884333"/>
              <a:gd name="connsiteY11" fmla="*/ 1388672 h 1388672"/>
              <a:gd name="connsiteX12" fmla="*/ 1881353 w 1884333"/>
              <a:gd name="connsiteY12" fmla="*/ 150422 h 1388672"/>
              <a:gd name="connsiteX0" fmla="*/ 1862623 w 1865603"/>
              <a:gd name="connsiteY0" fmla="*/ 150422 h 1388672"/>
              <a:gd name="connsiteX1" fmla="*/ 1855478 w 1865603"/>
              <a:gd name="connsiteY1" fmla="*/ 24215 h 1388672"/>
              <a:gd name="connsiteX2" fmla="*/ 1707841 w 1865603"/>
              <a:gd name="connsiteY2" fmla="*/ 403 h 1388672"/>
              <a:gd name="connsiteX3" fmla="*/ 1445904 w 1865603"/>
              <a:gd name="connsiteY3" fmla="*/ 14690 h 1388672"/>
              <a:gd name="connsiteX4" fmla="*/ 1126816 w 1865603"/>
              <a:gd name="connsiteY4" fmla="*/ 78984 h 1388672"/>
              <a:gd name="connsiteX5" fmla="*/ 876784 w 1865603"/>
              <a:gd name="connsiteY5" fmla="*/ 188522 h 1388672"/>
              <a:gd name="connsiteX6" fmla="*/ 586272 w 1865603"/>
              <a:gd name="connsiteY6" fmla="*/ 374259 h 1388672"/>
              <a:gd name="connsiteX7" fmla="*/ 386247 w 1865603"/>
              <a:gd name="connsiteY7" fmla="*/ 583809 h 1388672"/>
              <a:gd name="connsiteX8" fmla="*/ 174316 w 1865603"/>
              <a:gd name="connsiteY8" fmla="*/ 867178 h 1388672"/>
              <a:gd name="connsiteX9" fmla="*/ 31441 w 1865603"/>
              <a:gd name="connsiteY9" fmla="*/ 1143403 h 1388672"/>
              <a:gd name="connsiteX10" fmla="*/ 5247 w 1865603"/>
              <a:gd name="connsiteY10" fmla="*/ 1381528 h 1388672"/>
              <a:gd name="connsiteX11" fmla="*/ 1855479 w 1865603"/>
              <a:gd name="connsiteY11" fmla="*/ 1388672 h 1388672"/>
              <a:gd name="connsiteX12" fmla="*/ 1862623 w 1865603"/>
              <a:gd name="connsiteY12" fmla="*/ 150422 h 1388672"/>
              <a:gd name="connsiteX0" fmla="*/ 1984397 w 1987377"/>
              <a:gd name="connsiteY0" fmla="*/ 150422 h 1400957"/>
              <a:gd name="connsiteX1" fmla="*/ 1977252 w 1987377"/>
              <a:gd name="connsiteY1" fmla="*/ 24215 h 1400957"/>
              <a:gd name="connsiteX2" fmla="*/ 1829615 w 1987377"/>
              <a:gd name="connsiteY2" fmla="*/ 403 h 1400957"/>
              <a:gd name="connsiteX3" fmla="*/ 1567678 w 1987377"/>
              <a:gd name="connsiteY3" fmla="*/ 14690 h 1400957"/>
              <a:gd name="connsiteX4" fmla="*/ 1248590 w 1987377"/>
              <a:gd name="connsiteY4" fmla="*/ 78984 h 1400957"/>
              <a:gd name="connsiteX5" fmla="*/ 998558 w 1987377"/>
              <a:gd name="connsiteY5" fmla="*/ 188522 h 1400957"/>
              <a:gd name="connsiteX6" fmla="*/ 708046 w 1987377"/>
              <a:gd name="connsiteY6" fmla="*/ 374259 h 1400957"/>
              <a:gd name="connsiteX7" fmla="*/ 508021 w 1987377"/>
              <a:gd name="connsiteY7" fmla="*/ 583809 h 1400957"/>
              <a:gd name="connsiteX8" fmla="*/ 296090 w 1987377"/>
              <a:gd name="connsiteY8" fmla="*/ 867178 h 1400957"/>
              <a:gd name="connsiteX9" fmla="*/ 179408 w 1987377"/>
              <a:gd name="connsiteY9" fmla="*/ 1145785 h 1400957"/>
              <a:gd name="connsiteX10" fmla="*/ 127021 w 1987377"/>
              <a:gd name="connsiteY10" fmla="*/ 1381528 h 1400957"/>
              <a:gd name="connsiteX11" fmla="*/ 1977253 w 1987377"/>
              <a:gd name="connsiteY11" fmla="*/ 1388672 h 1400957"/>
              <a:gd name="connsiteX12" fmla="*/ 1984397 w 1987377"/>
              <a:gd name="connsiteY12" fmla="*/ 150422 h 1400957"/>
              <a:gd name="connsiteX0" fmla="*/ 1985604 w 1988584"/>
              <a:gd name="connsiteY0" fmla="*/ 150422 h 1388672"/>
              <a:gd name="connsiteX1" fmla="*/ 1978459 w 1988584"/>
              <a:gd name="connsiteY1" fmla="*/ 24215 h 1388672"/>
              <a:gd name="connsiteX2" fmla="*/ 1830822 w 1988584"/>
              <a:gd name="connsiteY2" fmla="*/ 403 h 1388672"/>
              <a:gd name="connsiteX3" fmla="*/ 1568885 w 1988584"/>
              <a:gd name="connsiteY3" fmla="*/ 14690 h 1388672"/>
              <a:gd name="connsiteX4" fmla="*/ 1249797 w 1988584"/>
              <a:gd name="connsiteY4" fmla="*/ 78984 h 1388672"/>
              <a:gd name="connsiteX5" fmla="*/ 999765 w 1988584"/>
              <a:gd name="connsiteY5" fmla="*/ 188522 h 1388672"/>
              <a:gd name="connsiteX6" fmla="*/ 709253 w 1988584"/>
              <a:gd name="connsiteY6" fmla="*/ 374259 h 1388672"/>
              <a:gd name="connsiteX7" fmla="*/ 509228 w 1988584"/>
              <a:gd name="connsiteY7" fmla="*/ 583809 h 1388672"/>
              <a:gd name="connsiteX8" fmla="*/ 297297 w 1988584"/>
              <a:gd name="connsiteY8" fmla="*/ 867178 h 1388672"/>
              <a:gd name="connsiteX9" fmla="*/ 180615 w 1988584"/>
              <a:gd name="connsiteY9" fmla="*/ 1145785 h 1388672"/>
              <a:gd name="connsiteX10" fmla="*/ 128228 w 1988584"/>
              <a:gd name="connsiteY10" fmla="*/ 1381528 h 1388672"/>
              <a:gd name="connsiteX11" fmla="*/ 1978460 w 1988584"/>
              <a:gd name="connsiteY11" fmla="*/ 1388672 h 1388672"/>
              <a:gd name="connsiteX12" fmla="*/ 1985604 w 1988584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388672"/>
              <a:gd name="connsiteX1" fmla="*/ 1951096 w 1961221"/>
              <a:gd name="connsiteY1" fmla="*/ 24215 h 1388672"/>
              <a:gd name="connsiteX2" fmla="*/ 1803459 w 1961221"/>
              <a:gd name="connsiteY2" fmla="*/ 403 h 1388672"/>
              <a:gd name="connsiteX3" fmla="*/ 1541522 w 1961221"/>
              <a:gd name="connsiteY3" fmla="*/ 14690 h 1388672"/>
              <a:gd name="connsiteX4" fmla="*/ 1222434 w 1961221"/>
              <a:gd name="connsiteY4" fmla="*/ 78984 h 1388672"/>
              <a:gd name="connsiteX5" fmla="*/ 972402 w 1961221"/>
              <a:gd name="connsiteY5" fmla="*/ 188522 h 1388672"/>
              <a:gd name="connsiteX6" fmla="*/ 681890 w 1961221"/>
              <a:gd name="connsiteY6" fmla="*/ 374259 h 1388672"/>
              <a:gd name="connsiteX7" fmla="*/ 481865 w 1961221"/>
              <a:gd name="connsiteY7" fmla="*/ 583809 h 1388672"/>
              <a:gd name="connsiteX8" fmla="*/ 269934 w 1961221"/>
              <a:gd name="connsiteY8" fmla="*/ 867178 h 1388672"/>
              <a:gd name="connsiteX9" fmla="*/ 100865 w 1961221"/>
              <a:gd name="connsiteY9" fmla="*/ 1381528 h 1388672"/>
              <a:gd name="connsiteX10" fmla="*/ 1951097 w 1961221"/>
              <a:gd name="connsiteY10" fmla="*/ 1388672 h 1388672"/>
              <a:gd name="connsiteX11" fmla="*/ 1958241 w 1961221"/>
              <a:gd name="connsiteY11" fmla="*/ 150422 h 1388672"/>
              <a:gd name="connsiteX0" fmla="*/ 1859631 w 1862611"/>
              <a:gd name="connsiteY0" fmla="*/ 150422 h 1388672"/>
              <a:gd name="connsiteX1" fmla="*/ 1852486 w 1862611"/>
              <a:gd name="connsiteY1" fmla="*/ 24215 h 1388672"/>
              <a:gd name="connsiteX2" fmla="*/ 1704849 w 1862611"/>
              <a:gd name="connsiteY2" fmla="*/ 403 h 1388672"/>
              <a:gd name="connsiteX3" fmla="*/ 1442912 w 1862611"/>
              <a:gd name="connsiteY3" fmla="*/ 14690 h 1388672"/>
              <a:gd name="connsiteX4" fmla="*/ 1123824 w 1862611"/>
              <a:gd name="connsiteY4" fmla="*/ 78984 h 1388672"/>
              <a:gd name="connsiteX5" fmla="*/ 873792 w 1862611"/>
              <a:gd name="connsiteY5" fmla="*/ 188522 h 1388672"/>
              <a:gd name="connsiteX6" fmla="*/ 583280 w 1862611"/>
              <a:gd name="connsiteY6" fmla="*/ 374259 h 1388672"/>
              <a:gd name="connsiteX7" fmla="*/ 383255 w 1862611"/>
              <a:gd name="connsiteY7" fmla="*/ 583809 h 1388672"/>
              <a:gd name="connsiteX8" fmla="*/ 171324 w 1862611"/>
              <a:gd name="connsiteY8" fmla="*/ 867178 h 1388672"/>
              <a:gd name="connsiteX9" fmla="*/ 2255 w 1862611"/>
              <a:gd name="connsiteY9" fmla="*/ 1381528 h 1388672"/>
              <a:gd name="connsiteX10" fmla="*/ 1852487 w 1862611"/>
              <a:gd name="connsiteY10" fmla="*/ 1388672 h 1388672"/>
              <a:gd name="connsiteX11" fmla="*/ 1859631 w 1862611"/>
              <a:gd name="connsiteY11" fmla="*/ 150422 h 1388672"/>
              <a:gd name="connsiteX0" fmla="*/ 1860308 w 1863288"/>
              <a:gd name="connsiteY0" fmla="*/ 150422 h 1388672"/>
              <a:gd name="connsiteX1" fmla="*/ 1853163 w 1863288"/>
              <a:gd name="connsiteY1" fmla="*/ 24215 h 1388672"/>
              <a:gd name="connsiteX2" fmla="*/ 1705526 w 1863288"/>
              <a:gd name="connsiteY2" fmla="*/ 403 h 1388672"/>
              <a:gd name="connsiteX3" fmla="*/ 1443589 w 1863288"/>
              <a:gd name="connsiteY3" fmla="*/ 14690 h 1388672"/>
              <a:gd name="connsiteX4" fmla="*/ 1124501 w 1863288"/>
              <a:gd name="connsiteY4" fmla="*/ 78984 h 1388672"/>
              <a:gd name="connsiteX5" fmla="*/ 874469 w 1863288"/>
              <a:gd name="connsiteY5" fmla="*/ 188522 h 1388672"/>
              <a:gd name="connsiteX6" fmla="*/ 583957 w 1863288"/>
              <a:gd name="connsiteY6" fmla="*/ 374259 h 1388672"/>
              <a:gd name="connsiteX7" fmla="*/ 383932 w 1863288"/>
              <a:gd name="connsiteY7" fmla="*/ 583809 h 1388672"/>
              <a:gd name="connsiteX8" fmla="*/ 138663 w 1863288"/>
              <a:gd name="connsiteY8" fmla="*/ 957666 h 1388672"/>
              <a:gd name="connsiteX9" fmla="*/ 2932 w 1863288"/>
              <a:gd name="connsiteY9" fmla="*/ 1381528 h 1388672"/>
              <a:gd name="connsiteX10" fmla="*/ 1853164 w 1863288"/>
              <a:gd name="connsiteY10" fmla="*/ 1388672 h 1388672"/>
              <a:gd name="connsiteX11" fmla="*/ 1860308 w 1863288"/>
              <a:gd name="connsiteY11" fmla="*/ 150422 h 1388672"/>
              <a:gd name="connsiteX0" fmla="*/ 1860437 w 1863417"/>
              <a:gd name="connsiteY0" fmla="*/ 150422 h 1388672"/>
              <a:gd name="connsiteX1" fmla="*/ 1853292 w 1863417"/>
              <a:gd name="connsiteY1" fmla="*/ 24215 h 1388672"/>
              <a:gd name="connsiteX2" fmla="*/ 1705655 w 1863417"/>
              <a:gd name="connsiteY2" fmla="*/ 403 h 1388672"/>
              <a:gd name="connsiteX3" fmla="*/ 1443718 w 1863417"/>
              <a:gd name="connsiteY3" fmla="*/ 14690 h 1388672"/>
              <a:gd name="connsiteX4" fmla="*/ 1124630 w 1863417"/>
              <a:gd name="connsiteY4" fmla="*/ 78984 h 1388672"/>
              <a:gd name="connsiteX5" fmla="*/ 874598 w 1863417"/>
              <a:gd name="connsiteY5" fmla="*/ 188522 h 1388672"/>
              <a:gd name="connsiteX6" fmla="*/ 584086 w 1863417"/>
              <a:gd name="connsiteY6" fmla="*/ 374259 h 1388672"/>
              <a:gd name="connsiteX7" fmla="*/ 384061 w 1863417"/>
              <a:gd name="connsiteY7" fmla="*/ 583809 h 1388672"/>
              <a:gd name="connsiteX8" fmla="*/ 138792 w 1863417"/>
              <a:gd name="connsiteY8" fmla="*/ 957666 h 1388672"/>
              <a:gd name="connsiteX9" fmla="*/ 3061 w 1863417"/>
              <a:gd name="connsiteY9" fmla="*/ 1381528 h 1388672"/>
              <a:gd name="connsiteX10" fmla="*/ 1853293 w 1863417"/>
              <a:gd name="connsiteY10" fmla="*/ 1388672 h 1388672"/>
              <a:gd name="connsiteX11" fmla="*/ 1860437 w 1863417"/>
              <a:gd name="connsiteY11" fmla="*/ 150422 h 1388672"/>
              <a:gd name="connsiteX0" fmla="*/ 1862890 w 1865870"/>
              <a:gd name="connsiteY0" fmla="*/ 150422 h 1388672"/>
              <a:gd name="connsiteX1" fmla="*/ 1855745 w 1865870"/>
              <a:gd name="connsiteY1" fmla="*/ 24215 h 1388672"/>
              <a:gd name="connsiteX2" fmla="*/ 1708108 w 1865870"/>
              <a:gd name="connsiteY2" fmla="*/ 403 h 1388672"/>
              <a:gd name="connsiteX3" fmla="*/ 1446171 w 1865870"/>
              <a:gd name="connsiteY3" fmla="*/ 14690 h 1388672"/>
              <a:gd name="connsiteX4" fmla="*/ 1127083 w 1865870"/>
              <a:gd name="connsiteY4" fmla="*/ 78984 h 1388672"/>
              <a:gd name="connsiteX5" fmla="*/ 877051 w 1865870"/>
              <a:gd name="connsiteY5" fmla="*/ 188522 h 1388672"/>
              <a:gd name="connsiteX6" fmla="*/ 586539 w 1865870"/>
              <a:gd name="connsiteY6" fmla="*/ 374259 h 1388672"/>
              <a:gd name="connsiteX7" fmla="*/ 386514 w 1865870"/>
              <a:gd name="connsiteY7" fmla="*/ 583809 h 1388672"/>
              <a:gd name="connsiteX8" fmla="*/ 141245 w 1865870"/>
              <a:gd name="connsiteY8" fmla="*/ 957666 h 1388672"/>
              <a:gd name="connsiteX9" fmla="*/ 5514 w 1865870"/>
              <a:gd name="connsiteY9" fmla="*/ 1381528 h 1388672"/>
              <a:gd name="connsiteX10" fmla="*/ 1855746 w 1865870"/>
              <a:gd name="connsiteY10" fmla="*/ 1388672 h 1388672"/>
              <a:gd name="connsiteX11" fmla="*/ 1862890 w 1865870"/>
              <a:gd name="connsiteY11" fmla="*/ 150422 h 1388672"/>
              <a:gd name="connsiteX0" fmla="*/ 1861458 w 1864438"/>
              <a:gd name="connsiteY0" fmla="*/ 150422 h 1388672"/>
              <a:gd name="connsiteX1" fmla="*/ 1854313 w 1864438"/>
              <a:gd name="connsiteY1" fmla="*/ 24215 h 1388672"/>
              <a:gd name="connsiteX2" fmla="*/ 1706676 w 1864438"/>
              <a:gd name="connsiteY2" fmla="*/ 403 h 1388672"/>
              <a:gd name="connsiteX3" fmla="*/ 1444739 w 1864438"/>
              <a:gd name="connsiteY3" fmla="*/ 14690 h 1388672"/>
              <a:gd name="connsiteX4" fmla="*/ 1125651 w 1864438"/>
              <a:gd name="connsiteY4" fmla="*/ 78984 h 1388672"/>
              <a:gd name="connsiteX5" fmla="*/ 875619 w 1864438"/>
              <a:gd name="connsiteY5" fmla="*/ 188522 h 1388672"/>
              <a:gd name="connsiteX6" fmla="*/ 585107 w 1864438"/>
              <a:gd name="connsiteY6" fmla="*/ 374259 h 1388672"/>
              <a:gd name="connsiteX7" fmla="*/ 139813 w 1864438"/>
              <a:gd name="connsiteY7" fmla="*/ 957666 h 1388672"/>
              <a:gd name="connsiteX8" fmla="*/ 4082 w 1864438"/>
              <a:gd name="connsiteY8" fmla="*/ 1381528 h 1388672"/>
              <a:gd name="connsiteX9" fmla="*/ 1854314 w 1864438"/>
              <a:gd name="connsiteY9" fmla="*/ 1388672 h 1388672"/>
              <a:gd name="connsiteX10" fmla="*/ 1861458 w 1864438"/>
              <a:gd name="connsiteY10" fmla="*/ 150422 h 1388672"/>
              <a:gd name="connsiteX0" fmla="*/ 1865336 w 1868316"/>
              <a:gd name="connsiteY0" fmla="*/ 150422 h 1388672"/>
              <a:gd name="connsiteX1" fmla="*/ 1858191 w 1868316"/>
              <a:gd name="connsiteY1" fmla="*/ 24215 h 1388672"/>
              <a:gd name="connsiteX2" fmla="*/ 1710554 w 1868316"/>
              <a:gd name="connsiteY2" fmla="*/ 403 h 1388672"/>
              <a:gd name="connsiteX3" fmla="*/ 1448617 w 1868316"/>
              <a:gd name="connsiteY3" fmla="*/ 14690 h 1388672"/>
              <a:gd name="connsiteX4" fmla="*/ 1129529 w 1868316"/>
              <a:gd name="connsiteY4" fmla="*/ 78984 h 1388672"/>
              <a:gd name="connsiteX5" fmla="*/ 879497 w 1868316"/>
              <a:gd name="connsiteY5" fmla="*/ 188522 h 1388672"/>
              <a:gd name="connsiteX6" fmla="*/ 143691 w 1868316"/>
              <a:gd name="connsiteY6" fmla="*/ 957666 h 1388672"/>
              <a:gd name="connsiteX7" fmla="*/ 7960 w 1868316"/>
              <a:gd name="connsiteY7" fmla="*/ 1381528 h 1388672"/>
              <a:gd name="connsiteX8" fmla="*/ 1858192 w 1868316"/>
              <a:gd name="connsiteY8" fmla="*/ 1388672 h 1388672"/>
              <a:gd name="connsiteX9" fmla="*/ 1865336 w 1868316"/>
              <a:gd name="connsiteY9" fmla="*/ 150422 h 1388672"/>
              <a:gd name="connsiteX0" fmla="*/ 1872942 w 1875922"/>
              <a:gd name="connsiteY0" fmla="*/ 158625 h 1396875"/>
              <a:gd name="connsiteX1" fmla="*/ 1865797 w 1875922"/>
              <a:gd name="connsiteY1" fmla="*/ 32418 h 1396875"/>
              <a:gd name="connsiteX2" fmla="*/ 1718160 w 1875922"/>
              <a:gd name="connsiteY2" fmla="*/ 8606 h 1396875"/>
              <a:gd name="connsiteX3" fmla="*/ 1456223 w 1875922"/>
              <a:gd name="connsiteY3" fmla="*/ 22893 h 1396875"/>
              <a:gd name="connsiteX4" fmla="*/ 1137135 w 1875922"/>
              <a:gd name="connsiteY4" fmla="*/ 87187 h 1396875"/>
              <a:gd name="connsiteX5" fmla="*/ 151297 w 1875922"/>
              <a:gd name="connsiteY5" fmla="*/ 965869 h 1396875"/>
              <a:gd name="connsiteX6" fmla="*/ 15566 w 1875922"/>
              <a:gd name="connsiteY6" fmla="*/ 1389731 h 1396875"/>
              <a:gd name="connsiteX7" fmla="*/ 1865798 w 1875922"/>
              <a:gd name="connsiteY7" fmla="*/ 1396875 h 1396875"/>
              <a:gd name="connsiteX8" fmla="*/ 1872942 w 1875922"/>
              <a:gd name="connsiteY8" fmla="*/ 158625 h 1396875"/>
              <a:gd name="connsiteX0" fmla="*/ 1858128 w 1861108"/>
              <a:gd name="connsiteY0" fmla="*/ 158625 h 1396875"/>
              <a:gd name="connsiteX1" fmla="*/ 1850983 w 1861108"/>
              <a:gd name="connsiteY1" fmla="*/ 32418 h 1396875"/>
              <a:gd name="connsiteX2" fmla="*/ 1703346 w 1861108"/>
              <a:gd name="connsiteY2" fmla="*/ 8606 h 1396875"/>
              <a:gd name="connsiteX3" fmla="*/ 1441409 w 1861108"/>
              <a:gd name="connsiteY3" fmla="*/ 22893 h 1396875"/>
              <a:gd name="connsiteX4" fmla="*/ 1122321 w 1861108"/>
              <a:gd name="connsiteY4" fmla="*/ 87187 h 1396875"/>
              <a:gd name="connsiteX5" fmla="*/ 577014 w 1861108"/>
              <a:gd name="connsiteY5" fmla="*/ 389607 h 1396875"/>
              <a:gd name="connsiteX6" fmla="*/ 752 w 1861108"/>
              <a:gd name="connsiteY6" fmla="*/ 1389731 h 1396875"/>
              <a:gd name="connsiteX7" fmla="*/ 1850984 w 1861108"/>
              <a:gd name="connsiteY7" fmla="*/ 1396875 h 1396875"/>
              <a:gd name="connsiteX8" fmla="*/ 1858128 w 1861108"/>
              <a:gd name="connsiteY8" fmla="*/ 158625 h 1396875"/>
              <a:gd name="connsiteX0" fmla="*/ 1859368 w 1862348"/>
              <a:gd name="connsiteY0" fmla="*/ 158625 h 1396875"/>
              <a:gd name="connsiteX1" fmla="*/ 1852223 w 1862348"/>
              <a:gd name="connsiteY1" fmla="*/ 32418 h 1396875"/>
              <a:gd name="connsiteX2" fmla="*/ 1704586 w 1862348"/>
              <a:gd name="connsiteY2" fmla="*/ 8606 h 1396875"/>
              <a:gd name="connsiteX3" fmla="*/ 1442649 w 1862348"/>
              <a:gd name="connsiteY3" fmla="*/ 22893 h 1396875"/>
              <a:gd name="connsiteX4" fmla="*/ 1123561 w 1862348"/>
              <a:gd name="connsiteY4" fmla="*/ 87187 h 1396875"/>
              <a:gd name="connsiteX5" fmla="*/ 578254 w 1862348"/>
              <a:gd name="connsiteY5" fmla="*/ 389607 h 1396875"/>
              <a:gd name="connsiteX6" fmla="*/ 1992 w 1862348"/>
              <a:gd name="connsiteY6" fmla="*/ 1389731 h 1396875"/>
              <a:gd name="connsiteX7" fmla="*/ 1852224 w 1862348"/>
              <a:gd name="connsiteY7" fmla="*/ 1396875 h 1396875"/>
              <a:gd name="connsiteX8" fmla="*/ 1859368 w 1862348"/>
              <a:gd name="connsiteY8" fmla="*/ 158625 h 1396875"/>
              <a:gd name="connsiteX0" fmla="*/ 1858233 w 1861213"/>
              <a:gd name="connsiteY0" fmla="*/ 168651 h 1406901"/>
              <a:gd name="connsiteX1" fmla="*/ 1851088 w 1861213"/>
              <a:gd name="connsiteY1" fmla="*/ 42444 h 1406901"/>
              <a:gd name="connsiteX2" fmla="*/ 1703451 w 1861213"/>
              <a:gd name="connsiteY2" fmla="*/ 18632 h 1406901"/>
              <a:gd name="connsiteX3" fmla="*/ 1441514 w 1861213"/>
              <a:gd name="connsiteY3" fmla="*/ 32919 h 1406901"/>
              <a:gd name="connsiteX4" fmla="*/ 577119 w 1861213"/>
              <a:gd name="connsiteY4" fmla="*/ 399633 h 1406901"/>
              <a:gd name="connsiteX5" fmla="*/ 857 w 1861213"/>
              <a:gd name="connsiteY5" fmla="*/ 1399757 h 1406901"/>
              <a:gd name="connsiteX6" fmla="*/ 1851089 w 1861213"/>
              <a:gd name="connsiteY6" fmla="*/ 1406901 h 1406901"/>
              <a:gd name="connsiteX7" fmla="*/ 1858233 w 1861213"/>
              <a:gd name="connsiteY7" fmla="*/ 168651 h 1406901"/>
              <a:gd name="connsiteX0" fmla="*/ 1858344 w 1861324"/>
              <a:gd name="connsiteY0" fmla="*/ 175672 h 1413922"/>
              <a:gd name="connsiteX1" fmla="*/ 1851199 w 1861324"/>
              <a:gd name="connsiteY1" fmla="*/ 49465 h 1413922"/>
              <a:gd name="connsiteX2" fmla="*/ 1703562 w 1861324"/>
              <a:gd name="connsiteY2" fmla="*/ 25653 h 1413922"/>
              <a:gd name="connsiteX3" fmla="*/ 577230 w 1861324"/>
              <a:gd name="connsiteY3" fmla="*/ 406654 h 1413922"/>
              <a:gd name="connsiteX4" fmla="*/ 968 w 1861324"/>
              <a:gd name="connsiteY4" fmla="*/ 1406778 h 1413922"/>
              <a:gd name="connsiteX5" fmla="*/ 1851200 w 1861324"/>
              <a:gd name="connsiteY5" fmla="*/ 1413922 h 1413922"/>
              <a:gd name="connsiteX6" fmla="*/ 1858344 w 1861324"/>
              <a:gd name="connsiteY6" fmla="*/ 175672 h 1413922"/>
              <a:gd name="connsiteX0" fmla="*/ 1858420 w 1861400"/>
              <a:gd name="connsiteY0" fmla="*/ 126207 h 1364457"/>
              <a:gd name="connsiteX1" fmla="*/ 1851275 w 1861400"/>
              <a:gd name="connsiteY1" fmla="*/ 0 h 1364457"/>
              <a:gd name="connsiteX2" fmla="*/ 577306 w 1861400"/>
              <a:gd name="connsiteY2" fmla="*/ 357189 h 1364457"/>
              <a:gd name="connsiteX3" fmla="*/ 1044 w 1861400"/>
              <a:gd name="connsiteY3" fmla="*/ 1357313 h 1364457"/>
              <a:gd name="connsiteX4" fmla="*/ 1851276 w 1861400"/>
              <a:gd name="connsiteY4" fmla="*/ 1364457 h 1364457"/>
              <a:gd name="connsiteX5" fmla="*/ 1858420 w 1861400"/>
              <a:gd name="connsiteY5" fmla="*/ 126207 h 1364457"/>
              <a:gd name="connsiteX0" fmla="*/ 1851276 w 2048171"/>
              <a:gd name="connsiteY0" fmla="*/ 1364457 h 1364457"/>
              <a:gd name="connsiteX1" fmla="*/ 1851275 w 2048171"/>
              <a:gd name="connsiteY1" fmla="*/ 0 h 1364457"/>
              <a:gd name="connsiteX2" fmla="*/ 577306 w 2048171"/>
              <a:gd name="connsiteY2" fmla="*/ 357189 h 1364457"/>
              <a:gd name="connsiteX3" fmla="*/ 1044 w 2048171"/>
              <a:gd name="connsiteY3" fmla="*/ 1357313 h 1364457"/>
              <a:gd name="connsiteX4" fmla="*/ 1851276 w 2048171"/>
              <a:gd name="connsiteY4" fmla="*/ 1364457 h 1364457"/>
              <a:gd name="connsiteX0" fmla="*/ 1851276 w 1988949"/>
              <a:gd name="connsiteY0" fmla="*/ 1364457 h 1364457"/>
              <a:gd name="connsiteX1" fmla="*/ 1851275 w 1988949"/>
              <a:gd name="connsiteY1" fmla="*/ 0 h 1364457"/>
              <a:gd name="connsiteX2" fmla="*/ 577306 w 1988949"/>
              <a:gd name="connsiteY2" fmla="*/ 357189 h 1364457"/>
              <a:gd name="connsiteX3" fmla="*/ 1044 w 1988949"/>
              <a:gd name="connsiteY3" fmla="*/ 1357313 h 1364457"/>
              <a:gd name="connsiteX4" fmla="*/ 1851276 w 1988949"/>
              <a:gd name="connsiteY4" fmla="*/ 1364457 h 1364457"/>
              <a:gd name="connsiteX0" fmla="*/ 1851276 w 1988949"/>
              <a:gd name="connsiteY0" fmla="*/ 1364559 h 1364559"/>
              <a:gd name="connsiteX1" fmla="*/ 1851275 w 1988949"/>
              <a:gd name="connsiteY1" fmla="*/ 102 h 1364559"/>
              <a:gd name="connsiteX2" fmla="*/ 577306 w 1988949"/>
              <a:gd name="connsiteY2" fmla="*/ 357291 h 1364559"/>
              <a:gd name="connsiteX3" fmla="*/ 1044 w 1988949"/>
              <a:gd name="connsiteY3" fmla="*/ 1357415 h 1364559"/>
              <a:gd name="connsiteX4" fmla="*/ 1851276 w 1988949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56 w 1854632"/>
              <a:gd name="connsiteY0" fmla="*/ 1392228 h 1392228"/>
              <a:gd name="connsiteX1" fmla="*/ 1851255 w 1854632"/>
              <a:gd name="connsiteY1" fmla="*/ 27771 h 1392228"/>
              <a:gd name="connsiteX2" fmla="*/ 577286 w 1854632"/>
              <a:gd name="connsiteY2" fmla="*/ 384960 h 1392228"/>
              <a:gd name="connsiteX3" fmla="*/ 1024 w 1854632"/>
              <a:gd name="connsiteY3" fmla="*/ 1385084 h 1392228"/>
              <a:gd name="connsiteX4" fmla="*/ 1851256 w 1854632"/>
              <a:gd name="connsiteY4" fmla="*/ 1392228 h 1392228"/>
              <a:gd name="connsiteX0" fmla="*/ 1851280 w 1859327"/>
              <a:gd name="connsiteY0" fmla="*/ 1378839 h 1378839"/>
              <a:gd name="connsiteX1" fmla="*/ 1858422 w 1859327"/>
              <a:gd name="connsiteY1" fmla="*/ 95 h 1378839"/>
              <a:gd name="connsiteX2" fmla="*/ 577310 w 1859327"/>
              <a:gd name="connsiteY2" fmla="*/ 371571 h 1378839"/>
              <a:gd name="connsiteX3" fmla="*/ 1048 w 1859327"/>
              <a:gd name="connsiteY3" fmla="*/ 1371695 h 1378839"/>
              <a:gd name="connsiteX4" fmla="*/ 1851280 w 1859327"/>
              <a:gd name="connsiteY4" fmla="*/ 1378839 h 1378839"/>
              <a:gd name="connsiteX0" fmla="*/ 1851210 w 1859257"/>
              <a:gd name="connsiteY0" fmla="*/ 1391891 h 1391891"/>
              <a:gd name="connsiteX1" fmla="*/ 1858352 w 1859257"/>
              <a:gd name="connsiteY1" fmla="*/ 13147 h 1391891"/>
              <a:gd name="connsiteX2" fmla="*/ 577240 w 1859257"/>
              <a:gd name="connsiteY2" fmla="*/ 384623 h 1391891"/>
              <a:gd name="connsiteX3" fmla="*/ 978 w 1859257"/>
              <a:gd name="connsiteY3" fmla="*/ 1384747 h 1391891"/>
              <a:gd name="connsiteX4" fmla="*/ 1851210 w 1859257"/>
              <a:gd name="connsiteY4" fmla="*/ 1391891 h 1391891"/>
              <a:gd name="connsiteX0" fmla="*/ 1853479 w 1861526"/>
              <a:gd name="connsiteY0" fmla="*/ 1392138 h 1392138"/>
              <a:gd name="connsiteX1" fmla="*/ 1860621 w 1861526"/>
              <a:gd name="connsiteY1" fmla="*/ 13394 h 1392138"/>
              <a:gd name="connsiteX2" fmla="*/ 579509 w 1861526"/>
              <a:gd name="connsiteY2" fmla="*/ 384870 h 1392138"/>
              <a:gd name="connsiteX3" fmla="*/ 3247 w 1861526"/>
              <a:gd name="connsiteY3" fmla="*/ 1384994 h 1392138"/>
              <a:gd name="connsiteX4" fmla="*/ 1853479 w 1861526"/>
              <a:gd name="connsiteY4" fmla="*/ 1392138 h 139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1526" h="1392138">
                <a:moveTo>
                  <a:pt x="1853479" y="1392138"/>
                </a:moveTo>
                <a:cubicBezTo>
                  <a:pt x="1859433" y="1392137"/>
                  <a:pt x="1863399" y="24109"/>
                  <a:pt x="1860621" y="13394"/>
                </a:cubicBezTo>
                <a:cubicBezTo>
                  <a:pt x="1854271" y="9028"/>
                  <a:pt x="1118984" y="-99717"/>
                  <a:pt x="579509" y="384870"/>
                </a:cubicBezTo>
                <a:cubicBezTo>
                  <a:pt x="47391" y="862849"/>
                  <a:pt x="-17391" y="1383803"/>
                  <a:pt x="3247" y="1384994"/>
                </a:cubicBezTo>
                <a:cubicBezTo>
                  <a:pt x="33410" y="1390947"/>
                  <a:pt x="1836810" y="1392138"/>
                  <a:pt x="1853479" y="1392138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A891DE-41F0-A528-1945-9CD5191ADF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1941" y="6201787"/>
            <a:ext cx="957143" cy="473333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A9BABC9F-1434-A745-E6E8-AA77EA99A20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2417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Instruktion för presentationen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C4E519A8-B129-FFB2-D4F0-A02D85FD2B32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Presentationen följer rapport-formatet. Återanvänd med fördel text och bilder därifrån.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Slides inklusive rubriker är ett förslag på utformning. Ändra i mallen om det passar er bättre!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Anpassa presentationen till totalt 15 minuter.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Lämna lite tid på slutet för eventuella frågor.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Använd så många slides ni vill, men tänk på att vara kortfattad.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B519FA-DA25-F012-8B83-2BAF3D524F1F}"/>
              </a:ext>
            </a:extLst>
          </p:cNvPr>
          <p:cNvCxnSpPr/>
          <p:nvPr/>
        </p:nvCxnSpPr>
        <p:spPr>
          <a:xfrm>
            <a:off x="571500" y="1716088"/>
            <a:ext cx="110553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latshållare för sidfot 3">
            <a:extLst>
              <a:ext uri="{FF2B5EF4-FFF2-40B4-BE49-F238E27FC236}">
                <a16:creationId xmlns:a16="http://schemas.microsoft.com/office/drawing/2014/main" id="{154A5950-A897-D37F-6286-19F8AFB30515}"/>
              </a:ext>
            </a:extLst>
          </p:cNvPr>
          <p:cNvSpPr txBox="1">
            <a:spLocks/>
          </p:cNvSpPr>
          <p:nvPr/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Datum, gruppnamn, resmål</a:t>
            </a:r>
          </a:p>
        </p:txBody>
      </p:sp>
    </p:spTree>
    <p:extLst>
      <p:ext uri="{BB962C8B-B14F-4D97-AF65-F5344CB8AC3E}">
        <p14:creationId xmlns:p14="http://schemas.microsoft.com/office/powerpoint/2010/main" val="123786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61F648A-C94A-1C19-DB50-CF20F5AA4F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343281" y="5482530"/>
            <a:ext cx="1861526" cy="1392138"/>
          </a:xfrm>
          <a:custGeom>
            <a:avLst/>
            <a:gdLst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638175 w 2003134"/>
              <a:gd name="connsiteY16" fmla="*/ 504825 h 1590675"/>
              <a:gd name="connsiteX17" fmla="*/ 504825 w 2003134"/>
              <a:gd name="connsiteY17" fmla="*/ 619125 h 1590675"/>
              <a:gd name="connsiteX18" fmla="*/ 400050 w 2003134"/>
              <a:gd name="connsiteY18" fmla="*/ 685800 h 1590675"/>
              <a:gd name="connsiteX19" fmla="*/ 361950 w 2003134"/>
              <a:gd name="connsiteY19" fmla="*/ 723900 h 1590675"/>
              <a:gd name="connsiteX20" fmla="*/ 209550 w 2003134"/>
              <a:gd name="connsiteY20" fmla="*/ 866775 h 1590675"/>
              <a:gd name="connsiteX21" fmla="*/ 180975 w 2003134"/>
              <a:gd name="connsiteY21" fmla="*/ 914400 h 1590675"/>
              <a:gd name="connsiteX22" fmla="*/ 142875 w 2003134"/>
              <a:gd name="connsiteY22" fmla="*/ 990600 h 1590675"/>
              <a:gd name="connsiteX23" fmla="*/ 95250 w 2003134"/>
              <a:gd name="connsiteY23" fmla="*/ 1085850 h 1590675"/>
              <a:gd name="connsiteX24" fmla="*/ 66675 w 2003134"/>
              <a:gd name="connsiteY24" fmla="*/ 1143000 h 1590675"/>
              <a:gd name="connsiteX25" fmla="*/ 47625 w 2003134"/>
              <a:gd name="connsiteY25" fmla="*/ 1181100 h 1590675"/>
              <a:gd name="connsiteX26" fmla="*/ 28575 w 2003134"/>
              <a:gd name="connsiteY26" fmla="*/ 1247775 h 1590675"/>
              <a:gd name="connsiteX27" fmla="*/ 9525 w 2003134"/>
              <a:gd name="connsiteY27" fmla="*/ 1285875 h 1590675"/>
              <a:gd name="connsiteX28" fmla="*/ 19050 w 2003134"/>
              <a:gd name="connsiteY28" fmla="*/ 1333500 h 1590675"/>
              <a:gd name="connsiteX29" fmla="*/ 0 w 2003134"/>
              <a:gd name="connsiteY29" fmla="*/ 1457325 h 1590675"/>
              <a:gd name="connsiteX30" fmla="*/ 9525 w 2003134"/>
              <a:gd name="connsiteY30" fmla="*/ 1514475 h 1590675"/>
              <a:gd name="connsiteX31" fmla="*/ 314325 w 2003134"/>
              <a:gd name="connsiteY31" fmla="*/ 1590675 h 1590675"/>
              <a:gd name="connsiteX32" fmla="*/ 914400 w 2003134"/>
              <a:gd name="connsiteY32" fmla="*/ 1562100 h 1590675"/>
              <a:gd name="connsiteX33" fmla="*/ 1590675 w 2003134"/>
              <a:gd name="connsiteY33" fmla="*/ 1524000 h 1590675"/>
              <a:gd name="connsiteX34" fmla="*/ 1743075 w 2003134"/>
              <a:gd name="connsiteY34" fmla="*/ 1495425 h 1590675"/>
              <a:gd name="connsiteX35" fmla="*/ 1914525 w 2003134"/>
              <a:gd name="connsiteY35" fmla="*/ 1476375 h 1590675"/>
              <a:gd name="connsiteX36" fmla="*/ 1924050 w 2003134"/>
              <a:gd name="connsiteY36" fmla="*/ 1428750 h 1590675"/>
              <a:gd name="connsiteX37" fmla="*/ 1895475 w 2003134"/>
              <a:gd name="connsiteY37" fmla="*/ 1304925 h 1590675"/>
              <a:gd name="connsiteX38" fmla="*/ 1885950 w 2003134"/>
              <a:gd name="connsiteY38" fmla="*/ 1219200 h 1590675"/>
              <a:gd name="connsiteX39" fmla="*/ 1876425 w 2003134"/>
              <a:gd name="connsiteY39" fmla="*/ 1143000 h 1590675"/>
              <a:gd name="connsiteX40" fmla="*/ 1895475 w 2003134"/>
              <a:gd name="connsiteY40" fmla="*/ 1047750 h 1590675"/>
              <a:gd name="connsiteX41" fmla="*/ 1914525 w 2003134"/>
              <a:gd name="connsiteY41" fmla="*/ 914400 h 1590675"/>
              <a:gd name="connsiteX42" fmla="*/ 1990725 w 2003134"/>
              <a:gd name="connsiteY42" fmla="*/ 609600 h 1590675"/>
              <a:gd name="connsiteX43" fmla="*/ 1981200 w 2003134"/>
              <a:gd name="connsiteY43" fmla="*/ 142875 h 1590675"/>
              <a:gd name="connsiteX44" fmla="*/ 1933575 w 2003134"/>
              <a:gd name="connsiteY44" fmla="*/ 28575 h 1590675"/>
              <a:gd name="connsiteX45" fmla="*/ 1905000 w 2003134"/>
              <a:gd name="connsiteY45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504825 w 2003134"/>
              <a:gd name="connsiteY16" fmla="*/ 619125 h 1590675"/>
              <a:gd name="connsiteX17" fmla="*/ 400050 w 2003134"/>
              <a:gd name="connsiteY17" fmla="*/ 685800 h 1590675"/>
              <a:gd name="connsiteX18" fmla="*/ 361950 w 2003134"/>
              <a:gd name="connsiteY18" fmla="*/ 723900 h 1590675"/>
              <a:gd name="connsiteX19" fmla="*/ 209550 w 2003134"/>
              <a:gd name="connsiteY19" fmla="*/ 866775 h 1590675"/>
              <a:gd name="connsiteX20" fmla="*/ 180975 w 2003134"/>
              <a:gd name="connsiteY20" fmla="*/ 914400 h 1590675"/>
              <a:gd name="connsiteX21" fmla="*/ 142875 w 2003134"/>
              <a:gd name="connsiteY21" fmla="*/ 990600 h 1590675"/>
              <a:gd name="connsiteX22" fmla="*/ 95250 w 2003134"/>
              <a:gd name="connsiteY22" fmla="*/ 1085850 h 1590675"/>
              <a:gd name="connsiteX23" fmla="*/ 66675 w 2003134"/>
              <a:gd name="connsiteY23" fmla="*/ 1143000 h 1590675"/>
              <a:gd name="connsiteX24" fmla="*/ 47625 w 2003134"/>
              <a:gd name="connsiteY24" fmla="*/ 1181100 h 1590675"/>
              <a:gd name="connsiteX25" fmla="*/ 28575 w 2003134"/>
              <a:gd name="connsiteY25" fmla="*/ 1247775 h 1590675"/>
              <a:gd name="connsiteX26" fmla="*/ 9525 w 2003134"/>
              <a:gd name="connsiteY26" fmla="*/ 1285875 h 1590675"/>
              <a:gd name="connsiteX27" fmla="*/ 19050 w 2003134"/>
              <a:gd name="connsiteY27" fmla="*/ 1333500 h 1590675"/>
              <a:gd name="connsiteX28" fmla="*/ 0 w 2003134"/>
              <a:gd name="connsiteY28" fmla="*/ 1457325 h 1590675"/>
              <a:gd name="connsiteX29" fmla="*/ 9525 w 2003134"/>
              <a:gd name="connsiteY29" fmla="*/ 1514475 h 1590675"/>
              <a:gd name="connsiteX30" fmla="*/ 314325 w 2003134"/>
              <a:gd name="connsiteY30" fmla="*/ 1590675 h 1590675"/>
              <a:gd name="connsiteX31" fmla="*/ 914400 w 2003134"/>
              <a:gd name="connsiteY31" fmla="*/ 1562100 h 1590675"/>
              <a:gd name="connsiteX32" fmla="*/ 1590675 w 2003134"/>
              <a:gd name="connsiteY32" fmla="*/ 1524000 h 1590675"/>
              <a:gd name="connsiteX33" fmla="*/ 1743075 w 2003134"/>
              <a:gd name="connsiteY33" fmla="*/ 1495425 h 1590675"/>
              <a:gd name="connsiteX34" fmla="*/ 1914525 w 2003134"/>
              <a:gd name="connsiteY34" fmla="*/ 1476375 h 1590675"/>
              <a:gd name="connsiteX35" fmla="*/ 1924050 w 2003134"/>
              <a:gd name="connsiteY35" fmla="*/ 1428750 h 1590675"/>
              <a:gd name="connsiteX36" fmla="*/ 1895475 w 2003134"/>
              <a:gd name="connsiteY36" fmla="*/ 1304925 h 1590675"/>
              <a:gd name="connsiteX37" fmla="*/ 1885950 w 2003134"/>
              <a:gd name="connsiteY37" fmla="*/ 1219200 h 1590675"/>
              <a:gd name="connsiteX38" fmla="*/ 1876425 w 2003134"/>
              <a:gd name="connsiteY38" fmla="*/ 1143000 h 1590675"/>
              <a:gd name="connsiteX39" fmla="*/ 1895475 w 2003134"/>
              <a:gd name="connsiteY39" fmla="*/ 1047750 h 1590675"/>
              <a:gd name="connsiteX40" fmla="*/ 1914525 w 2003134"/>
              <a:gd name="connsiteY40" fmla="*/ 914400 h 1590675"/>
              <a:gd name="connsiteX41" fmla="*/ 1990725 w 2003134"/>
              <a:gd name="connsiteY41" fmla="*/ 609600 h 1590675"/>
              <a:gd name="connsiteX42" fmla="*/ 1981200 w 2003134"/>
              <a:gd name="connsiteY42" fmla="*/ 142875 h 1590675"/>
              <a:gd name="connsiteX43" fmla="*/ 1933575 w 2003134"/>
              <a:gd name="connsiteY43" fmla="*/ 28575 h 1590675"/>
              <a:gd name="connsiteX44" fmla="*/ 1905000 w 2003134"/>
              <a:gd name="connsiteY44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621506 w 2003134"/>
              <a:gd name="connsiteY14" fmla="*/ 373856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621506 w 2003134"/>
              <a:gd name="connsiteY13" fmla="*/ 373856 h 1590675"/>
              <a:gd name="connsiteX14" fmla="*/ 504825 w 2003134"/>
              <a:gd name="connsiteY14" fmla="*/ 619125 h 1590675"/>
              <a:gd name="connsiteX15" fmla="*/ 400050 w 2003134"/>
              <a:gd name="connsiteY15" fmla="*/ 685800 h 1590675"/>
              <a:gd name="connsiteX16" fmla="*/ 361950 w 2003134"/>
              <a:gd name="connsiteY16" fmla="*/ 723900 h 1590675"/>
              <a:gd name="connsiteX17" fmla="*/ 209550 w 2003134"/>
              <a:gd name="connsiteY17" fmla="*/ 866775 h 1590675"/>
              <a:gd name="connsiteX18" fmla="*/ 180975 w 2003134"/>
              <a:gd name="connsiteY18" fmla="*/ 914400 h 1590675"/>
              <a:gd name="connsiteX19" fmla="*/ 142875 w 2003134"/>
              <a:gd name="connsiteY19" fmla="*/ 990600 h 1590675"/>
              <a:gd name="connsiteX20" fmla="*/ 95250 w 2003134"/>
              <a:gd name="connsiteY20" fmla="*/ 1085850 h 1590675"/>
              <a:gd name="connsiteX21" fmla="*/ 66675 w 2003134"/>
              <a:gd name="connsiteY21" fmla="*/ 1143000 h 1590675"/>
              <a:gd name="connsiteX22" fmla="*/ 47625 w 2003134"/>
              <a:gd name="connsiteY22" fmla="*/ 1181100 h 1590675"/>
              <a:gd name="connsiteX23" fmla="*/ 28575 w 2003134"/>
              <a:gd name="connsiteY23" fmla="*/ 1247775 h 1590675"/>
              <a:gd name="connsiteX24" fmla="*/ 9525 w 2003134"/>
              <a:gd name="connsiteY24" fmla="*/ 1285875 h 1590675"/>
              <a:gd name="connsiteX25" fmla="*/ 19050 w 2003134"/>
              <a:gd name="connsiteY25" fmla="*/ 1333500 h 1590675"/>
              <a:gd name="connsiteX26" fmla="*/ 0 w 2003134"/>
              <a:gd name="connsiteY26" fmla="*/ 1457325 h 1590675"/>
              <a:gd name="connsiteX27" fmla="*/ 9525 w 2003134"/>
              <a:gd name="connsiteY27" fmla="*/ 1514475 h 1590675"/>
              <a:gd name="connsiteX28" fmla="*/ 314325 w 2003134"/>
              <a:gd name="connsiteY28" fmla="*/ 1590675 h 1590675"/>
              <a:gd name="connsiteX29" fmla="*/ 914400 w 2003134"/>
              <a:gd name="connsiteY29" fmla="*/ 1562100 h 1590675"/>
              <a:gd name="connsiteX30" fmla="*/ 1590675 w 2003134"/>
              <a:gd name="connsiteY30" fmla="*/ 1524000 h 1590675"/>
              <a:gd name="connsiteX31" fmla="*/ 1743075 w 2003134"/>
              <a:gd name="connsiteY31" fmla="*/ 1495425 h 1590675"/>
              <a:gd name="connsiteX32" fmla="*/ 1914525 w 2003134"/>
              <a:gd name="connsiteY32" fmla="*/ 1476375 h 1590675"/>
              <a:gd name="connsiteX33" fmla="*/ 1924050 w 2003134"/>
              <a:gd name="connsiteY33" fmla="*/ 1428750 h 1590675"/>
              <a:gd name="connsiteX34" fmla="*/ 1895475 w 2003134"/>
              <a:gd name="connsiteY34" fmla="*/ 1304925 h 1590675"/>
              <a:gd name="connsiteX35" fmla="*/ 1885950 w 2003134"/>
              <a:gd name="connsiteY35" fmla="*/ 1219200 h 1590675"/>
              <a:gd name="connsiteX36" fmla="*/ 1876425 w 2003134"/>
              <a:gd name="connsiteY36" fmla="*/ 1143000 h 1590675"/>
              <a:gd name="connsiteX37" fmla="*/ 1895475 w 2003134"/>
              <a:gd name="connsiteY37" fmla="*/ 1047750 h 1590675"/>
              <a:gd name="connsiteX38" fmla="*/ 1914525 w 2003134"/>
              <a:gd name="connsiteY38" fmla="*/ 914400 h 1590675"/>
              <a:gd name="connsiteX39" fmla="*/ 1990725 w 2003134"/>
              <a:gd name="connsiteY39" fmla="*/ 609600 h 1590675"/>
              <a:gd name="connsiteX40" fmla="*/ 1981200 w 2003134"/>
              <a:gd name="connsiteY40" fmla="*/ 142875 h 1590675"/>
              <a:gd name="connsiteX41" fmla="*/ 1933575 w 2003134"/>
              <a:gd name="connsiteY41" fmla="*/ 28575 h 1590675"/>
              <a:gd name="connsiteX42" fmla="*/ 1905000 w 2003134"/>
              <a:gd name="connsiteY42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621506 w 2003134"/>
              <a:gd name="connsiteY12" fmla="*/ 373856 h 1590675"/>
              <a:gd name="connsiteX13" fmla="*/ 504825 w 2003134"/>
              <a:gd name="connsiteY13" fmla="*/ 619125 h 1590675"/>
              <a:gd name="connsiteX14" fmla="*/ 400050 w 2003134"/>
              <a:gd name="connsiteY14" fmla="*/ 685800 h 1590675"/>
              <a:gd name="connsiteX15" fmla="*/ 361950 w 2003134"/>
              <a:gd name="connsiteY15" fmla="*/ 723900 h 1590675"/>
              <a:gd name="connsiteX16" fmla="*/ 209550 w 2003134"/>
              <a:gd name="connsiteY16" fmla="*/ 866775 h 1590675"/>
              <a:gd name="connsiteX17" fmla="*/ 180975 w 2003134"/>
              <a:gd name="connsiteY17" fmla="*/ 914400 h 1590675"/>
              <a:gd name="connsiteX18" fmla="*/ 142875 w 2003134"/>
              <a:gd name="connsiteY18" fmla="*/ 990600 h 1590675"/>
              <a:gd name="connsiteX19" fmla="*/ 95250 w 2003134"/>
              <a:gd name="connsiteY19" fmla="*/ 1085850 h 1590675"/>
              <a:gd name="connsiteX20" fmla="*/ 66675 w 2003134"/>
              <a:gd name="connsiteY20" fmla="*/ 1143000 h 1590675"/>
              <a:gd name="connsiteX21" fmla="*/ 47625 w 2003134"/>
              <a:gd name="connsiteY21" fmla="*/ 1181100 h 1590675"/>
              <a:gd name="connsiteX22" fmla="*/ 28575 w 2003134"/>
              <a:gd name="connsiteY22" fmla="*/ 1247775 h 1590675"/>
              <a:gd name="connsiteX23" fmla="*/ 9525 w 2003134"/>
              <a:gd name="connsiteY23" fmla="*/ 1285875 h 1590675"/>
              <a:gd name="connsiteX24" fmla="*/ 19050 w 2003134"/>
              <a:gd name="connsiteY24" fmla="*/ 1333500 h 1590675"/>
              <a:gd name="connsiteX25" fmla="*/ 0 w 2003134"/>
              <a:gd name="connsiteY25" fmla="*/ 1457325 h 1590675"/>
              <a:gd name="connsiteX26" fmla="*/ 9525 w 2003134"/>
              <a:gd name="connsiteY26" fmla="*/ 1514475 h 1590675"/>
              <a:gd name="connsiteX27" fmla="*/ 314325 w 2003134"/>
              <a:gd name="connsiteY27" fmla="*/ 1590675 h 1590675"/>
              <a:gd name="connsiteX28" fmla="*/ 914400 w 2003134"/>
              <a:gd name="connsiteY28" fmla="*/ 1562100 h 1590675"/>
              <a:gd name="connsiteX29" fmla="*/ 1590675 w 2003134"/>
              <a:gd name="connsiteY29" fmla="*/ 1524000 h 1590675"/>
              <a:gd name="connsiteX30" fmla="*/ 1743075 w 2003134"/>
              <a:gd name="connsiteY30" fmla="*/ 1495425 h 1590675"/>
              <a:gd name="connsiteX31" fmla="*/ 1914525 w 2003134"/>
              <a:gd name="connsiteY31" fmla="*/ 1476375 h 1590675"/>
              <a:gd name="connsiteX32" fmla="*/ 1924050 w 2003134"/>
              <a:gd name="connsiteY32" fmla="*/ 1428750 h 1590675"/>
              <a:gd name="connsiteX33" fmla="*/ 1895475 w 2003134"/>
              <a:gd name="connsiteY33" fmla="*/ 1304925 h 1590675"/>
              <a:gd name="connsiteX34" fmla="*/ 1885950 w 2003134"/>
              <a:gd name="connsiteY34" fmla="*/ 1219200 h 1590675"/>
              <a:gd name="connsiteX35" fmla="*/ 1876425 w 2003134"/>
              <a:gd name="connsiteY35" fmla="*/ 1143000 h 1590675"/>
              <a:gd name="connsiteX36" fmla="*/ 1895475 w 2003134"/>
              <a:gd name="connsiteY36" fmla="*/ 1047750 h 1590675"/>
              <a:gd name="connsiteX37" fmla="*/ 1914525 w 2003134"/>
              <a:gd name="connsiteY37" fmla="*/ 914400 h 1590675"/>
              <a:gd name="connsiteX38" fmla="*/ 1990725 w 2003134"/>
              <a:gd name="connsiteY38" fmla="*/ 609600 h 1590675"/>
              <a:gd name="connsiteX39" fmla="*/ 1981200 w 2003134"/>
              <a:gd name="connsiteY39" fmla="*/ 142875 h 1590675"/>
              <a:gd name="connsiteX40" fmla="*/ 1933575 w 2003134"/>
              <a:gd name="connsiteY40" fmla="*/ 28575 h 1590675"/>
              <a:gd name="connsiteX41" fmla="*/ 1905000 w 2003134"/>
              <a:gd name="connsiteY41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621506 w 2003134"/>
              <a:gd name="connsiteY11" fmla="*/ 373856 h 1590675"/>
              <a:gd name="connsiteX12" fmla="*/ 504825 w 2003134"/>
              <a:gd name="connsiteY12" fmla="*/ 619125 h 1590675"/>
              <a:gd name="connsiteX13" fmla="*/ 400050 w 2003134"/>
              <a:gd name="connsiteY13" fmla="*/ 685800 h 1590675"/>
              <a:gd name="connsiteX14" fmla="*/ 361950 w 2003134"/>
              <a:gd name="connsiteY14" fmla="*/ 723900 h 1590675"/>
              <a:gd name="connsiteX15" fmla="*/ 209550 w 2003134"/>
              <a:gd name="connsiteY15" fmla="*/ 866775 h 1590675"/>
              <a:gd name="connsiteX16" fmla="*/ 180975 w 2003134"/>
              <a:gd name="connsiteY16" fmla="*/ 914400 h 1590675"/>
              <a:gd name="connsiteX17" fmla="*/ 142875 w 2003134"/>
              <a:gd name="connsiteY17" fmla="*/ 990600 h 1590675"/>
              <a:gd name="connsiteX18" fmla="*/ 95250 w 2003134"/>
              <a:gd name="connsiteY18" fmla="*/ 1085850 h 1590675"/>
              <a:gd name="connsiteX19" fmla="*/ 66675 w 2003134"/>
              <a:gd name="connsiteY19" fmla="*/ 1143000 h 1590675"/>
              <a:gd name="connsiteX20" fmla="*/ 47625 w 2003134"/>
              <a:gd name="connsiteY20" fmla="*/ 1181100 h 1590675"/>
              <a:gd name="connsiteX21" fmla="*/ 28575 w 2003134"/>
              <a:gd name="connsiteY21" fmla="*/ 1247775 h 1590675"/>
              <a:gd name="connsiteX22" fmla="*/ 9525 w 2003134"/>
              <a:gd name="connsiteY22" fmla="*/ 1285875 h 1590675"/>
              <a:gd name="connsiteX23" fmla="*/ 19050 w 2003134"/>
              <a:gd name="connsiteY23" fmla="*/ 1333500 h 1590675"/>
              <a:gd name="connsiteX24" fmla="*/ 0 w 2003134"/>
              <a:gd name="connsiteY24" fmla="*/ 1457325 h 1590675"/>
              <a:gd name="connsiteX25" fmla="*/ 9525 w 2003134"/>
              <a:gd name="connsiteY25" fmla="*/ 1514475 h 1590675"/>
              <a:gd name="connsiteX26" fmla="*/ 314325 w 2003134"/>
              <a:gd name="connsiteY26" fmla="*/ 1590675 h 1590675"/>
              <a:gd name="connsiteX27" fmla="*/ 914400 w 2003134"/>
              <a:gd name="connsiteY27" fmla="*/ 1562100 h 1590675"/>
              <a:gd name="connsiteX28" fmla="*/ 1590675 w 2003134"/>
              <a:gd name="connsiteY28" fmla="*/ 1524000 h 1590675"/>
              <a:gd name="connsiteX29" fmla="*/ 1743075 w 2003134"/>
              <a:gd name="connsiteY29" fmla="*/ 1495425 h 1590675"/>
              <a:gd name="connsiteX30" fmla="*/ 1914525 w 2003134"/>
              <a:gd name="connsiteY30" fmla="*/ 1476375 h 1590675"/>
              <a:gd name="connsiteX31" fmla="*/ 1924050 w 2003134"/>
              <a:gd name="connsiteY31" fmla="*/ 1428750 h 1590675"/>
              <a:gd name="connsiteX32" fmla="*/ 1895475 w 2003134"/>
              <a:gd name="connsiteY32" fmla="*/ 1304925 h 1590675"/>
              <a:gd name="connsiteX33" fmla="*/ 1885950 w 2003134"/>
              <a:gd name="connsiteY33" fmla="*/ 1219200 h 1590675"/>
              <a:gd name="connsiteX34" fmla="*/ 1876425 w 2003134"/>
              <a:gd name="connsiteY34" fmla="*/ 1143000 h 1590675"/>
              <a:gd name="connsiteX35" fmla="*/ 1895475 w 2003134"/>
              <a:gd name="connsiteY35" fmla="*/ 1047750 h 1590675"/>
              <a:gd name="connsiteX36" fmla="*/ 1914525 w 2003134"/>
              <a:gd name="connsiteY36" fmla="*/ 914400 h 1590675"/>
              <a:gd name="connsiteX37" fmla="*/ 1990725 w 2003134"/>
              <a:gd name="connsiteY37" fmla="*/ 609600 h 1590675"/>
              <a:gd name="connsiteX38" fmla="*/ 1981200 w 2003134"/>
              <a:gd name="connsiteY38" fmla="*/ 142875 h 1590675"/>
              <a:gd name="connsiteX39" fmla="*/ 1933575 w 2003134"/>
              <a:gd name="connsiteY39" fmla="*/ 28575 h 1590675"/>
              <a:gd name="connsiteX40" fmla="*/ 1905000 w 2003134"/>
              <a:gd name="connsiteY40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912018 w 2003134"/>
              <a:gd name="connsiteY9" fmla="*/ 188119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912018 w 2003134"/>
              <a:gd name="connsiteY8" fmla="*/ 188119 h 1590675"/>
              <a:gd name="connsiteX9" fmla="*/ 621506 w 2003134"/>
              <a:gd name="connsiteY9" fmla="*/ 373856 h 1590675"/>
              <a:gd name="connsiteX10" fmla="*/ 504825 w 2003134"/>
              <a:gd name="connsiteY10" fmla="*/ 619125 h 1590675"/>
              <a:gd name="connsiteX11" fmla="*/ 400050 w 2003134"/>
              <a:gd name="connsiteY11" fmla="*/ 685800 h 1590675"/>
              <a:gd name="connsiteX12" fmla="*/ 361950 w 2003134"/>
              <a:gd name="connsiteY12" fmla="*/ 723900 h 1590675"/>
              <a:gd name="connsiteX13" fmla="*/ 209550 w 2003134"/>
              <a:gd name="connsiteY13" fmla="*/ 866775 h 1590675"/>
              <a:gd name="connsiteX14" fmla="*/ 180975 w 2003134"/>
              <a:gd name="connsiteY14" fmla="*/ 914400 h 1590675"/>
              <a:gd name="connsiteX15" fmla="*/ 142875 w 2003134"/>
              <a:gd name="connsiteY15" fmla="*/ 990600 h 1590675"/>
              <a:gd name="connsiteX16" fmla="*/ 95250 w 2003134"/>
              <a:gd name="connsiteY16" fmla="*/ 1085850 h 1590675"/>
              <a:gd name="connsiteX17" fmla="*/ 66675 w 2003134"/>
              <a:gd name="connsiteY17" fmla="*/ 1143000 h 1590675"/>
              <a:gd name="connsiteX18" fmla="*/ 47625 w 2003134"/>
              <a:gd name="connsiteY18" fmla="*/ 1181100 h 1590675"/>
              <a:gd name="connsiteX19" fmla="*/ 28575 w 2003134"/>
              <a:gd name="connsiteY19" fmla="*/ 1247775 h 1590675"/>
              <a:gd name="connsiteX20" fmla="*/ 9525 w 2003134"/>
              <a:gd name="connsiteY20" fmla="*/ 1285875 h 1590675"/>
              <a:gd name="connsiteX21" fmla="*/ 19050 w 2003134"/>
              <a:gd name="connsiteY21" fmla="*/ 1333500 h 1590675"/>
              <a:gd name="connsiteX22" fmla="*/ 0 w 2003134"/>
              <a:gd name="connsiteY22" fmla="*/ 1457325 h 1590675"/>
              <a:gd name="connsiteX23" fmla="*/ 9525 w 2003134"/>
              <a:gd name="connsiteY23" fmla="*/ 1514475 h 1590675"/>
              <a:gd name="connsiteX24" fmla="*/ 314325 w 2003134"/>
              <a:gd name="connsiteY24" fmla="*/ 1590675 h 1590675"/>
              <a:gd name="connsiteX25" fmla="*/ 914400 w 2003134"/>
              <a:gd name="connsiteY25" fmla="*/ 1562100 h 1590675"/>
              <a:gd name="connsiteX26" fmla="*/ 1590675 w 2003134"/>
              <a:gd name="connsiteY26" fmla="*/ 1524000 h 1590675"/>
              <a:gd name="connsiteX27" fmla="*/ 1743075 w 2003134"/>
              <a:gd name="connsiteY27" fmla="*/ 1495425 h 1590675"/>
              <a:gd name="connsiteX28" fmla="*/ 1914525 w 2003134"/>
              <a:gd name="connsiteY28" fmla="*/ 1476375 h 1590675"/>
              <a:gd name="connsiteX29" fmla="*/ 1924050 w 2003134"/>
              <a:gd name="connsiteY29" fmla="*/ 1428750 h 1590675"/>
              <a:gd name="connsiteX30" fmla="*/ 1895475 w 2003134"/>
              <a:gd name="connsiteY30" fmla="*/ 1304925 h 1590675"/>
              <a:gd name="connsiteX31" fmla="*/ 1885950 w 2003134"/>
              <a:gd name="connsiteY31" fmla="*/ 1219200 h 1590675"/>
              <a:gd name="connsiteX32" fmla="*/ 1876425 w 2003134"/>
              <a:gd name="connsiteY32" fmla="*/ 1143000 h 1590675"/>
              <a:gd name="connsiteX33" fmla="*/ 1895475 w 2003134"/>
              <a:gd name="connsiteY33" fmla="*/ 1047750 h 1590675"/>
              <a:gd name="connsiteX34" fmla="*/ 1914525 w 2003134"/>
              <a:gd name="connsiteY34" fmla="*/ 914400 h 1590675"/>
              <a:gd name="connsiteX35" fmla="*/ 1990725 w 2003134"/>
              <a:gd name="connsiteY35" fmla="*/ 609600 h 1590675"/>
              <a:gd name="connsiteX36" fmla="*/ 1981200 w 2003134"/>
              <a:gd name="connsiteY36" fmla="*/ 142875 h 1590675"/>
              <a:gd name="connsiteX37" fmla="*/ 1933575 w 2003134"/>
              <a:gd name="connsiteY37" fmla="*/ 28575 h 1590675"/>
              <a:gd name="connsiteX38" fmla="*/ 1905000 w 2003134"/>
              <a:gd name="connsiteY38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162050 w 2003134"/>
              <a:gd name="connsiteY6" fmla="*/ 78581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404938 w 2003134"/>
              <a:gd name="connsiteY4" fmla="*/ 19050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784 h 1590884"/>
              <a:gd name="connsiteX1" fmla="*/ 1905000 w 2003134"/>
              <a:gd name="connsiteY1" fmla="*/ 28784 h 1590884"/>
              <a:gd name="connsiteX2" fmla="*/ 1743075 w 2003134"/>
              <a:gd name="connsiteY2" fmla="*/ 209 h 1590884"/>
              <a:gd name="connsiteX3" fmla="*/ 1404938 w 2003134"/>
              <a:gd name="connsiteY3" fmla="*/ 19259 h 1590884"/>
              <a:gd name="connsiteX4" fmla="*/ 1162050 w 2003134"/>
              <a:gd name="connsiteY4" fmla="*/ 78790 h 1590884"/>
              <a:gd name="connsiteX5" fmla="*/ 912018 w 2003134"/>
              <a:gd name="connsiteY5" fmla="*/ 188328 h 1590884"/>
              <a:gd name="connsiteX6" fmla="*/ 621506 w 2003134"/>
              <a:gd name="connsiteY6" fmla="*/ 374065 h 1590884"/>
              <a:gd name="connsiteX7" fmla="*/ 504825 w 2003134"/>
              <a:gd name="connsiteY7" fmla="*/ 619334 h 1590884"/>
              <a:gd name="connsiteX8" fmla="*/ 400050 w 2003134"/>
              <a:gd name="connsiteY8" fmla="*/ 686009 h 1590884"/>
              <a:gd name="connsiteX9" fmla="*/ 361950 w 2003134"/>
              <a:gd name="connsiteY9" fmla="*/ 724109 h 1590884"/>
              <a:gd name="connsiteX10" fmla="*/ 209550 w 2003134"/>
              <a:gd name="connsiteY10" fmla="*/ 866984 h 1590884"/>
              <a:gd name="connsiteX11" fmla="*/ 180975 w 2003134"/>
              <a:gd name="connsiteY11" fmla="*/ 914609 h 1590884"/>
              <a:gd name="connsiteX12" fmla="*/ 142875 w 2003134"/>
              <a:gd name="connsiteY12" fmla="*/ 990809 h 1590884"/>
              <a:gd name="connsiteX13" fmla="*/ 95250 w 2003134"/>
              <a:gd name="connsiteY13" fmla="*/ 1086059 h 1590884"/>
              <a:gd name="connsiteX14" fmla="*/ 66675 w 2003134"/>
              <a:gd name="connsiteY14" fmla="*/ 1143209 h 1590884"/>
              <a:gd name="connsiteX15" fmla="*/ 47625 w 2003134"/>
              <a:gd name="connsiteY15" fmla="*/ 1181309 h 1590884"/>
              <a:gd name="connsiteX16" fmla="*/ 28575 w 2003134"/>
              <a:gd name="connsiteY16" fmla="*/ 1247984 h 1590884"/>
              <a:gd name="connsiteX17" fmla="*/ 9525 w 2003134"/>
              <a:gd name="connsiteY17" fmla="*/ 1286084 h 1590884"/>
              <a:gd name="connsiteX18" fmla="*/ 19050 w 2003134"/>
              <a:gd name="connsiteY18" fmla="*/ 1333709 h 1590884"/>
              <a:gd name="connsiteX19" fmla="*/ 0 w 2003134"/>
              <a:gd name="connsiteY19" fmla="*/ 1457534 h 1590884"/>
              <a:gd name="connsiteX20" fmla="*/ 9525 w 2003134"/>
              <a:gd name="connsiteY20" fmla="*/ 1514684 h 1590884"/>
              <a:gd name="connsiteX21" fmla="*/ 314325 w 2003134"/>
              <a:gd name="connsiteY21" fmla="*/ 1590884 h 1590884"/>
              <a:gd name="connsiteX22" fmla="*/ 914400 w 2003134"/>
              <a:gd name="connsiteY22" fmla="*/ 1562309 h 1590884"/>
              <a:gd name="connsiteX23" fmla="*/ 1590675 w 2003134"/>
              <a:gd name="connsiteY23" fmla="*/ 1524209 h 1590884"/>
              <a:gd name="connsiteX24" fmla="*/ 1743075 w 2003134"/>
              <a:gd name="connsiteY24" fmla="*/ 1495634 h 1590884"/>
              <a:gd name="connsiteX25" fmla="*/ 1914525 w 2003134"/>
              <a:gd name="connsiteY25" fmla="*/ 1476584 h 1590884"/>
              <a:gd name="connsiteX26" fmla="*/ 1924050 w 2003134"/>
              <a:gd name="connsiteY26" fmla="*/ 1428959 h 1590884"/>
              <a:gd name="connsiteX27" fmla="*/ 1895475 w 2003134"/>
              <a:gd name="connsiteY27" fmla="*/ 1305134 h 1590884"/>
              <a:gd name="connsiteX28" fmla="*/ 1885950 w 2003134"/>
              <a:gd name="connsiteY28" fmla="*/ 1219409 h 1590884"/>
              <a:gd name="connsiteX29" fmla="*/ 1876425 w 2003134"/>
              <a:gd name="connsiteY29" fmla="*/ 1143209 h 1590884"/>
              <a:gd name="connsiteX30" fmla="*/ 1895475 w 2003134"/>
              <a:gd name="connsiteY30" fmla="*/ 1047959 h 1590884"/>
              <a:gd name="connsiteX31" fmla="*/ 1914525 w 2003134"/>
              <a:gd name="connsiteY31" fmla="*/ 914609 h 1590884"/>
              <a:gd name="connsiteX32" fmla="*/ 1990725 w 2003134"/>
              <a:gd name="connsiteY32" fmla="*/ 609809 h 1590884"/>
              <a:gd name="connsiteX33" fmla="*/ 1981200 w 2003134"/>
              <a:gd name="connsiteY33" fmla="*/ 143084 h 1590884"/>
              <a:gd name="connsiteX34" fmla="*/ 1933575 w 2003134"/>
              <a:gd name="connsiteY34" fmla="*/ 28784 h 1590884"/>
              <a:gd name="connsiteX35" fmla="*/ 1905000 w 2003134"/>
              <a:gd name="connsiteY35" fmla="*/ 28784 h 1590884"/>
              <a:gd name="connsiteX0" fmla="*/ 1905000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35" fmla="*/ 1905000 w 2003134"/>
              <a:gd name="connsiteY35" fmla="*/ 29263 h 1591363"/>
              <a:gd name="connsiteX0" fmla="*/ 1933575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0" fmla="*/ 1981200 w 2003134"/>
              <a:gd name="connsiteY0" fmla="*/ 1435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981200 w 2003134"/>
              <a:gd name="connsiteY0" fmla="*/ 143563 h 1591363"/>
              <a:gd name="connsiteX1" fmla="*/ 1914525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504825 w 1992248"/>
              <a:gd name="connsiteY7" fmla="*/ 619528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361950 w 1992248"/>
              <a:gd name="connsiteY8" fmla="*/ 724303 h 1591078"/>
              <a:gd name="connsiteX9" fmla="*/ 209550 w 1992248"/>
              <a:gd name="connsiteY9" fmla="*/ 867178 h 1591078"/>
              <a:gd name="connsiteX10" fmla="*/ 180975 w 1992248"/>
              <a:gd name="connsiteY10" fmla="*/ 914803 h 1591078"/>
              <a:gd name="connsiteX11" fmla="*/ 142875 w 1992248"/>
              <a:gd name="connsiteY11" fmla="*/ 991003 h 1591078"/>
              <a:gd name="connsiteX12" fmla="*/ 95250 w 1992248"/>
              <a:gd name="connsiteY12" fmla="*/ 1086253 h 1591078"/>
              <a:gd name="connsiteX13" fmla="*/ 66675 w 1992248"/>
              <a:gd name="connsiteY13" fmla="*/ 1143403 h 1591078"/>
              <a:gd name="connsiteX14" fmla="*/ 47625 w 1992248"/>
              <a:gd name="connsiteY14" fmla="*/ 1181503 h 1591078"/>
              <a:gd name="connsiteX15" fmla="*/ 28575 w 1992248"/>
              <a:gd name="connsiteY15" fmla="*/ 1248178 h 1591078"/>
              <a:gd name="connsiteX16" fmla="*/ 9525 w 1992248"/>
              <a:gd name="connsiteY16" fmla="*/ 1286278 h 1591078"/>
              <a:gd name="connsiteX17" fmla="*/ 19050 w 1992248"/>
              <a:gd name="connsiteY17" fmla="*/ 1333903 h 1591078"/>
              <a:gd name="connsiteX18" fmla="*/ 0 w 1992248"/>
              <a:gd name="connsiteY18" fmla="*/ 1457728 h 1591078"/>
              <a:gd name="connsiteX19" fmla="*/ 9525 w 1992248"/>
              <a:gd name="connsiteY19" fmla="*/ 1514878 h 1591078"/>
              <a:gd name="connsiteX20" fmla="*/ 314325 w 1992248"/>
              <a:gd name="connsiteY20" fmla="*/ 1591078 h 1591078"/>
              <a:gd name="connsiteX21" fmla="*/ 914400 w 1992248"/>
              <a:gd name="connsiteY21" fmla="*/ 1562503 h 1591078"/>
              <a:gd name="connsiteX22" fmla="*/ 1590675 w 1992248"/>
              <a:gd name="connsiteY22" fmla="*/ 1524403 h 1591078"/>
              <a:gd name="connsiteX23" fmla="*/ 1743075 w 1992248"/>
              <a:gd name="connsiteY23" fmla="*/ 1495828 h 1591078"/>
              <a:gd name="connsiteX24" fmla="*/ 1914525 w 1992248"/>
              <a:gd name="connsiteY24" fmla="*/ 1476778 h 1591078"/>
              <a:gd name="connsiteX25" fmla="*/ 1924050 w 1992248"/>
              <a:gd name="connsiteY25" fmla="*/ 1429153 h 1591078"/>
              <a:gd name="connsiteX26" fmla="*/ 1895475 w 1992248"/>
              <a:gd name="connsiteY26" fmla="*/ 1305328 h 1591078"/>
              <a:gd name="connsiteX27" fmla="*/ 1885950 w 1992248"/>
              <a:gd name="connsiteY27" fmla="*/ 1219603 h 1591078"/>
              <a:gd name="connsiteX28" fmla="*/ 1876425 w 1992248"/>
              <a:gd name="connsiteY28" fmla="*/ 1143403 h 1591078"/>
              <a:gd name="connsiteX29" fmla="*/ 1895475 w 1992248"/>
              <a:gd name="connsiteY29" fmla="*/ 1048153 h 1591078"/>
              <a:gd name="connsiteX30" fmla="*/ 1914525 w 1992248"/>
              <a:gd name="connsiteY30" fmla="*/ 914803 h 1591078"/>
              <a:gd name="connsiteX31" fmla="*/ 1990725 w 1992248"/>
              <a:gd name="connsiteY31" fmla="*/ 610003 h 1591078"/>
              <a:gd name="connsiteX32" fmla="*/ 1897857 w 1992248"/>
              <a:gd name="connsiteY32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80975 w 1992248"/>
              <a:gd name="connsiteY9" fmla="*/ 914803 h 1591078"/>
              <a:gd name="connsiteX10" fmla="*/ 142875 w 1992248"/>
              <a:gd name="connsiteY10" fmla="*/ 991003 h 1591078"/>
              <a:gd name="connsiteX11" fmla="*/ 95250 w 1992248"/>
              <a:gd name="connsiteY11" fmla="*/ 1086253 h 1591078"/>
              <a:gd name="connsiteX12" fmla="*/ 66675 w 1992248"/>
              <a:gd name="connsiteY12" fmla="*/ 1143403 h 1591078"/>
              <a:gd name="connsiteX13" fmla="*/ 47625 w 1992248"/>
              <a:gd name="connsiteY13" fmla="*/ 1181503 h 1591078"/>
              <a:gd name="connsiteX14" fmla="*/ 28575 w 1992248"/>
              <a:gd name="connsiteY14" fmla="*/ 1248178 h 1591078"/>
              <a:gd name="connsiteX15" fmla="*/ 9525 w 1992248"/>
              <a:gd name="connsiteY15" fmla="*/ 1286278 h 1591078"/>
              <a:gd name="connsiteX16" fmla="*/ 19050 w 1992248"/>
              <a:gd name="connsiteY16" fmla="*/ 1333903 h 1591078"/>
              <a:gd name="connsiteX17" fmla="*/ 0 w 1992248"/>
              <a:gd name="connsiteY17" fmla="*/ 1457728 h 1591078"/>
              <a:gd name="connsiteX18" fmla="*/ 9525 w 1992248"/>
              <a:gd name="connsiteY18" fmla="*/ 1514878 h 1591078"/>
              <a:gd name="connsiteX19" fmla="*/ 314325 w 1992248"/>
              <a:gd name="connsiteY19" fmla="*/ 1591078 h 1591078"/>
              <a:gd name="connsiteX20" fmla="*/ 914400 w 1992248"/>
              <a:gd name="connsiteY20" fmla="*/ 1562503 h 1591078"/>
              <a:gd name="connsiteX21" fmla="*/ 1590675 w 1992248"/>
              <a:gd name="connsiteY21" fmla="*/ 1524403 h 1591078"/>
              <a:gd name="connsiteX22" fmla="*/ 1743075 w 1992248"/>
              <a:gd name="connsiteY22" fmla="*/ 1495828 h 1591078"/>
              <a:gd name="connsiteX23" fmla="*/ 1914525 w 1992248"/>
              <a:gd name="connsiteY23" fmla="*/ 1476778 h 1591078"/>
              <a:gd name="connsiteX24" fmla="*/ 1924050 w 1992248"/>
              <a:gd name="connsiteY24" fmla="*/ 1429153 h 1591078"/>
              <a:gd name="connsiteX25" fmla="*/ 1895475 w 1992248"/>
              <a:gd name="connsiteY25" fmla="*/ 1305328 h 1591078"/>
              <a:gd name="connsiteX26" fmla="*/ 1885950 w 1992248"/>
              <a:gd name="connsiteY26" fmla="*/ 1219603 h 1591078"/>
              <a:gd name="connsiteX27" fmla="*/ 1876425 w 1992248"/>
              <a:gd name="connsiteY27" fmla="*/ 1143403 h 1591078"/>
              <a:gd name="connsiteX28" fmla="*/ 1895475 w 1992248"/>
              <a:gd name="connsiteY28" fmla="*/ 1048153 h 1591078"/>
              <a:gd name="connsiteX29" fmla="*/ 1914525 w 1992248"/>
              <a:gd name="connsiteY29" fmla="*/ 914803 h 1591078"/>
              <a:gd name="connsiteX30" fmla="*/ 1990725 w 1992248"/>
              <a:gd name="connsiteY30" fmla="*/ 610003 h 1591078"/>
              <a:gd name="connsiteX31" fmla="*/ 1897857 w 1992248"/>
              <a:gd name="connsiteY31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42875 w 1992248"/>
              <a:gd name="connsiteY9" fmla="*/ 991003 h 1591078"/>
              <a:gd name="connsiteX10" fmla="*/ 95250 w 1992248"/>
              <a:gd name="connsiteY10" fmla="*/ 1086253 h 1591078"/>
              <a:gd name="connsiteX11" fmla="*/ 66675 w 1992248"/>
              <a:gd name="connsiteY11" fmla="*/ 1143403 h 1591078"/>
              <a:gd name="connsiteX12" fmla="*/ 47625 w 1992248"/>
              <a:gd name="connsiteY12" fmla="*/ 1181503 h 1591078"/>
              <a:gd name="connsiteX13" fmla="*/ 28575 w 1992248"/>
              <a:gd name="connsiteY13" fmla="*/ 1248178 h 1591078"/>
              <a:gd name="connsiteX14" fmla="*/ 9525 w 1992248"/>
              <a:gd name="connsiteY14" fmla="*/ 1286278 h 1591078"/>
              <a:gd name="connsiteX15" fmla="*/ 19050 w 1992248"/>
              <a:gd name="connsiteY15" fmla="*/ 1333903 h 1591078"/>
              <a:gd name="connsiteX16" fmla="*/ 0 w 1992248"/>
              <a:gd name="connsiteY16" fmla="*/ 1457728 h 1591078"/>
              <a:gd name="connsiteX17" fmla="*/ 9525 w 1992248"/>
              <a:gd name="connsiteY17" fmla="*/ 1514878 h 1591078"/>
              <a:gd name="connsiteX18" fmla="*/ 314325 w 1992248"/>
              <a:gd name="connsiteY18" fmla="*/ 1591078 h 1591078"/>
              <a:gd name="connsiteX19" fmla="*/ 914400 w 1992248"/>
              <a:gd name="connsiteY19" fmla="*/ 1562503 h 1591078"/>
              <a:gd name="connsiteX20" fmla="*/ 1590675 w 1992248"/>
              <a:gd name="connsiteY20" fmla="*/ 1524403 h 1591078"/>
              <a:gd name="connsiteX21" fmla="*/ 1743075 w 1992248"/>
              <a:gd name="connsiteY21" fmla="*/ 1495828 h 1591078"/>
              <a:gd name="connsiteX22" fmla="*/ 1914525 w 1992248"/>
              <a:gd name="connsiteY22" fmla="*/ 1476778 h 1591078"/>
              <a:gd name="connsiteX23" fmla="*/ 1924050 w 1992248"/>
              <a:gd name="connsiteY23" fmla="*/ 1429153 h 1591078"/>
              <a:gd name="connsiteX24" fmla="*/ 1895475 w 1992248"/>
              <a:gd name="connsiteY24" fmla="*/ 1305328 h 1591078"/>
              <a:gd name="connsiteX25" fmla="*/ 1885950 w 1992248"/>
              <a:gd name="connsiteY25" fmla="*/ 1219603 h 1591078"/>
              <a:gd name="connsiteX26" fmla="*/ 1876425 w 1992248"/>
              <a:gd name="connsiteY26" fmla="*/ 1143403 h 1591078"/>
              <a:gd name="connsiteX27" fmla="*/ 1895475 w 1992248"/>
              <a:gd name="connsiteY27" fmla="*/ 1048153 h 1591078"/>
              <a:gd name="connsiteX28" fmla="*/ 1914525 w 1992248"/>
              <a:gd name="connsiteY28" fmla="*/ 914803 h 1591078"/>
              <a:gd name="connsiteX29" fmla="*/ 1990725 w 1992248"/>
              <a:gd name="connsiteY29" fmla="*/ 610003 h 1591078"/>
              <a:gd name="connsiteX30" fmla="*/ 1897857 w 1992248"/>
              <a:gd name="connsiteY30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95250 w 1992248"/>
              <a:gd name="connsiteY9" fmla="*/ 1086253 h 1591078"/>
              <a:gd name="connsiteX10" fmla="*/ 66675 w 1992248"/>
              <a:gd name="connsiteY10" fmla="*/ 1143403 h 1591078"/>
              <a:gd name="connsiteX11" fmla="*/ 47625 w 1992248"/>
              <a:gd name="connsiteY11" fmla="*/ 1181503 h 1591078"/>
              <a:gd name="connsiteX12" fmla="*/ 28575 w 1992248"/>
              <a:gd name="connsiteY12" fmla="*/ 1248178 h 1591078"/>
              <a:gd name="connsiteX13" fmla="*/ 9525 w 1992248"/>
              <a:gd name="connsiteY13" fmla="*/ 1286278 h 1591078"/>
              <a:gd name="connsiteX14" fmla="*/ 19050 w 1992248"/>
              <a:gd name="connsiteY14" fmla="*/ 1333903 h 1591078"/>
              <a:gd name="connsiteX15" fmla="*/ 0 w 1992248"/>
              <a:gd name="connsiteY15" fmla="*/ 1457728 h 1591078"/>
              <a:gd name="connsiteX16" fmla="*/ 9525 w 1992248"/>
              <a:gd name="connsiteY16" fmla="*/ 1514878 h 1591078"/>
              <a:gd name="connsiteX17" fmla="*/ 314325 w 1992248"/>
              <a:gd name="connsiteY17" fmla="*/ 1591078 h 1591078"/>
              <a:gd name="connsiteX18" fmla="*/ 914400 w 1992248"/>
              <a:gd name="connsiteY18" fmla="*/ 1562503 h 1591078"/>
              <a:gd name="connsiteX19" fmla="*/ 1590675 w 1992248"/>
              <a:gd name="connsiteY19" fmla="*/ 1524403 h 1591078"/>
              <a:gd name="connsiteX20" fmla="*/ 1743075 w 1992248"/>
              <a:gd name="connsiteY20" fmla="*/ 1495828 h 1591078"/>
              <a:gd name="connsiteX21" fmla="*/ 1914525 w 1992248"/>
              <a:gd name="connsiteY21" fmla="*/ 1476778 h 1591078"/>
              <a:gd name="connsiteX22" fmla="*/ 1924050 w 1992248"/>
              <a:gd name="connsiteY22" fmla="*/ 1429153 h 1591078"/>
              <a:gd name="connsiteX23" fmla="*/ 1895475 w 1992248"/>
              <a:gd name="connsiteY23" fmla="*/ 1305328 h 1591078"/>
              <a:gd name="connsiteX24" fmla="*/ 1885950 w 1992248"/>
              <a:gd name="connsiteY24" fmla="*/ 1219603 h 1591078"/>
              <a:gd name="connsiteX25" fmla="*/ 1876425 w 1992248"/>
              <a:gd name="connsiteY25" fmla="*/ 1143403 h 1591078"/>
              <a:gd name="connsiteX26" fmla="*/ 1895475 w 1992248"/>
              <a:gd name="connsiteY26" fmla="*/ 1048153 h 1591078"/>
              <a:gd name="connsiteX27" fmla="*/ 1914525 w 1992248"/>
              <a:gd name="connsiteY27" fmla="*/ 914803 h 1591078"/>
              <a:gd name="connsiteX28" fmla="*/ 1990725 w 1992248"/>
              <a:gd name="connsiteY28" fmla="*/ 610003 h 1591078"/>
              <a:gd name="connsiteX29" fmla="*/ 1897857 w 1992248"/>
              <a:gd name="connsiteY29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47625 w 1992248"/>
              <a:gd name="connsiteY10" fmla="*/ 1181503 h 1591078"/>
              <a:gd name="connsiteX11" fmla="*/ 28575 w 1992248"/>
              <a:gd name="connsiteY11" fmla="*/ 1248178 h 1591078"/>
              <a:gd name="connsiteX12" fmla="*/ 9525 w 1992248"/>
              <a:gd name="connsiteY12" fmla="*/ 1286278 h 1591078"/>
              <a:gd name="connsiteX13" fmla="*/ 19050 w 1992248"/>
              <a:gd name="connsiteY13" fmla="*/ 1333903 h 1591078"/>
              <a:gd name="connsiteX14" fmla="*/ 0 w 1992248"/>
              <a:gd name="connsiteY14" fmla="*/ 1457728 h 1591078"/>
              <a:gd name="connsiteX15" fmla="*/ 9525 w 1992248"/>
              <a:gd name="connsiteY15" fmla="*/ 1514878 h 1591078"/>
              <a:gd name="connsiteX16" fmla="*/ 314325 w 1992248"/>
              <a:gd name="connsiteY16" fmla="*/ 1591078 h 1591078"/>
              <a:gd name="connsiteX17" fmla="*/ 914400 w 1992248"/>
              <a:gd name="connsiteY17" fmla="*/ 1562503 h 1591078"/>
              <a:gd name="connsiteX18" fmla="*/ 1590675 w 1992248"/>
              <a:gd name="connsiteY18" fmla="*/ 1524403 h 1591078"/>
              <a:gd name="connsiteX19" fmla="*/ 1743075 w 1992248"/>
              <a:gd name="connsiteY19" fmla="*/ 1495828 h 1591078"/>
              <a:gd name="connsiteX20" fmla="*/ 1914525 w 1992248"/>
              <a:gd name="connsiteY20" fmla="*/ 1476778 h 1591078"/>
              <a:gd name="connsiteX21" fmla="*/ 1924050 w 1992248"/>
              <a:gd name="connsiteY21" fmla="*/ 1429153 h 1591078"/>
              <a:gd name="connsiteX22" fmla="*/ 1895475 w 1992248"/>
              <a:gd name="connsiteY22" fmla="*/ 1305328 h 1591078"/>
              <a:gd name="connsiteX23" fmla="*/ 1885950 w 1992248"/>
              <a:gd name="connsiteY23" fmla="*/ 1219603 h 1591078"/>
              <a:gd name="connsiteX24" fmla="*/ 1876425 w 1992248"/>
              <a:gd name="connsiteY24" fmla="*/ 1143403 h 1591078"/>
              <a:gd name="connsiteX25" fmla="*/ 1895475 w 1992248"/>
              <a:gd name="connsiteY25" fmla="*/ 1048153 h 1591078"/>
              <a:gd name="connsiteX26" fmla="*/ 1914525 w 1992248"/>
              <a:gd name="connsiteY26" fmla="*/ 914803 h 1591078"/>
              <a:gd name="connsiteX27" fmla="*/ 1990725 w 1992248"/>
              <a:gd name="connsiteY27" fmla="*/ 610003 h 1591078"/>
              <a:gd name="connsiteX28" fmla="*/ 1897857 w 1992248"/>
              <a:gd name="connsiteY28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28575 w 1992248"/>
              <a:gd name="connsiteY10" fmla="*/ 1248178 h 1591078"/>
              <a:gd name="connsiteX11" fmla="*/ 9525 w 1992248"/>
              <a:gd name="connsiteY11" fmla="*/ 1286278 h 1591078"/>
              <a:gd name="connsiteX12" fmla="*/ 19050 w 1992248"/>
              <a:gd name="connsiteY12" fmla="*/ 1333903 h 1591078"/>
              <a:gd name="connsiteX13" fmla="*/ 0 w 1992248"/>
              <a:gd name="connsiteY13" fmla="*/ 1457728 h 1591078"/>
              <a:gd name="connsiteX14" fmla="*/ 9525 w 1992248"/>
              <a:gd name="connsiteY14" fmla="*/ 1514878 h 1591078"/>
              <a:gd name="connsiteX15" fmla="*/ 314325 w 1992248"/>
              <a:gd name="connsiteY15" fmla="*/ 1591078 h 1591078"/>
              <a:gd name="connsiteX16" fmla="*/ 914400 w 1992248"/>
              <a:gd name="connsiteY16" fmla="*/ 1562503 h 1591078"/>
              <a:gd name="connsiteX17" fmla="*/ 1590675 w 1992248"/>
              <a:gd name="connsiteY17" fmla="*/ 1524403 h 1591078"/>
              <a:gd name="connsiteX18" fmla="*/ 1743075 w 1992248"/>
              <a:gd name="connsiteY18" fmla="*/ 1495828 h 1591078"/>
              <a:gd name="connsiteX19" fmla="*/ 1914525 w 1992248"/>
              <a:gd name="connsiteY19" fmla="*/ 1476778 h 1591078"/>
              <a:gd name="connsiteX20" fmla="*/ 1924050 w 1992248"/>
              <a:gd name="connsiteY20" fmla="*/ 1429153 h 1591078"/>
              <a:gd name="connsiteX21" fmla="*/ 1895475 w 1992248"/>
              <a:gd name="connsiteY21" fmla="*/ 1305328 h 1591078"/>
              <a:gd name="connsiteX22" fmla="*/ 1885950 w 1992248"/>
              <a:gd name="connsiteY22" fmla="*/ 1219603 h 1591078"/>
              <a:gd name="connsiteX23" fmla="*/ 1876425 w 1992248"/>
              <a:gd name="connsiteY23" fmla="*/ 1143403 h 1591078"/>
              <a:gd name="connsiteX24" fmla="*/ 1895475 w 1992248"/>
              <a:gd name="connsiteY24" fmla="*/ 1048153 h 1591078"/>
              <a:gd name="connsiteX25" fmla="*/ 1914525 w 1992248"/>
              <a:gd name="connsiteY25" fmla="*/ 914803 h 1591078"/>
              <a:gd name="connsiteX26" fmla="*/ 1990725 w 1992248"/>
              <a:gd name="connsiteY26" fmla="*/ 610003 h 1591078"/>
              <a:gd name="connsiteX27" fmla="*/ 1897857 w 1992248"/>
              <a:gd name="connsiteY27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9525 w 1992248"/>
              <a:gd name="connsiteY10" fmla="*/ 1286278 h 1591078"/>
              <a:gd name="connsiteX11" fmla="*/ 19050 w 1992248"/>
              <a:gd name="connsiteY11" fmla="*/ 1333903 h 1591078"/>
              <a:gd name="connsiteX12" fmla="*/ 0 w 1992248"/>
              <a:gd name="connsiteY12" fmla="*/ 1457728 h 1591078"/>
              <a:gd name="connsiteX13" fmla="*/ 9525 w 1992248"/>
              <a:gd name="connsiteY13" fmla="*/ 1514878 h 1591078"/>
              <a:gd name="connsiteX14" fmla="*/ 314325 w 1992248"/>
              <a:gd name="connsiteY14" fmla="*/ 1591078 h 1591078"/>
              <a:gd name="connsiteX15" fmla="*/ 914400 w 1992248"/>
              <a:gd name="connsiteY15" fmla="*/ 1562503 h 1591078"/>
              <a:gd name="connsiteX16" fmla="*/ 1590675 w 1992248"/>
              <a:gd name="connsiteY16" fmla="*/ 1524403 h 1591078"/>
              <a:gd name="connsiteX17" fmla="*/ 1743075 w 1992248"/>
              <a:gd name="connsiteY17" fmla="*/ 1495828 h 1591078"/>
              <a:gd name="connsiteX18" fmla="*/ 1914525 w 1992248"/>
              <a:gd name="connsiteY18" fmla="*/ 1476778 h 1591078"/>
              <a:gd name="connsiteX19" fmla="*/ 1924050 w 1992248"/>
              <a:gd name="connsiteY19" fmla="*/ 1429153 h 1591078"/>
              <a:gd name="connsiteX20" fmla="*/ 1895475 w 1992248"/>
              <a:gd name="connsiteY20" fmla="*/ 1305328 h 1591078"/>
              <a:gd name="connsiteX21" fmla="*/ 1885950 w 1992248"/>
              <a:gd name="connsiteY21" fmla="*/ 1219603 h 1591078"/>
              <a:gd name="connsiteX22" fmla="*/ 1876425 w 1992248"/>
              <a:gd name="connsiteY22" fmla="*/ 1143403 h 1591078"/>
              <a:gd name="connsiteX23" fmla="*/ 1895475 w 1992248"/>
              <a:gd name="connsiteY23" fmla="*/ 1048153 h 1591078"/>
              <a:gd name="connsiteX24" fmla="*/ 1914525 w 1992248"/>
              <a:gd name="connsiteY24" fmla="*/ 914803 h 1591078"/>
              <a:gd name="connsiteX25" fmla="*/ 1990725 w 1992248"/>
              <a:gd name="connsiteY25" fmla="*/ 610003 h 1591078"/>
              <a:gd name="connsiteX26" fmla="*/ 1897857 w 1992248"/>
              <a:gd name="connsiteY26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19050 w 1992248"/>
              <a:gd name="connsiteY10" fmla="*/ 1333903 h 1591078"/>
              <a:gd name="connsiteX11" fmla="*/ 0 w 1992248"/>
              <a:gd name="connsiteY11" fmla="*/ 1457728 h 1591078"/>
              <a:gd name="connsiteX12" fmla="*/ 9525 w 1992248"/>
              <a:gd name="connsiteY12" fmla="*/ 1514878 h 1591078"/>
              <a:gd name="connsiteX13" fmla="*/ 314325 w 1992248"/>
              <a:gd name="connsiteY13" fmla="*/ 1591078 h 1591078"/>
              <a:gd name="connsiteX14" fmla="*/ 914400 w 1992248"/>
              <a:gd name="connsiteY14" fmla="*/ 1562503 h 1591078"/>
              <a:gd name="connsiteX15" fmla="*/ 1590675 w 1992248"/>
              <a:gd name="connsiteY15" fmla="*/ 1524403 h 1591078"/>
              <a:gd name="connsiteX16" fmla="*/ 1743075 w 1992248"/>
              <a:gd name="connsiteY16" fmla="*/ 1495828 h 1591078"/>
              <a:gd name="connsiteX17" fmla="*/ 1914525 w 1992248"/>
              <a:gd name="connsiteY17" fmla="*/ 1476778 h 1591078"/>
              <a:gd name="connsiteX18" fmla="*/ 1924050 w 1992248"/>
              <a:gd name="connsiteY18" fmla="*/ 1429153 h 1591078"/>
              <a:gd name="connsiteX19" fmla="*/ 1895475 w 1992248"/>
              <a:gd name="connsiteY19" fmla="*/ 1305328 h 1591078"/>
              <a:gd name="connsiteX20" fmla="*/ 1885950 w 1992248"/>
              <a:gd name="connsiteY20" fmla="*/ 1219603 h 1591078"/>
              <a:gd name="connsiteX21" fmla="*/ 1876425 w 1992248"/>
              <a:gd name="connsiteY21" fmla="*/ 1143403 h 1591078"/>
              <a:gd name="connsiteX22" fmla="*/ 1895475 w 1992248"/>
              <a:gd name="connsiteY22" fmla="*/ 1048153 h 1591078"/>
              <a:gd name="connsiteX23" fmla="*/ 1914525 w 1992248"/>
              <a:gd name="connsiteY23" fmla="*/ 914803 h 1591078"/>
              <a:gd name="connsiteX24" fmla="*/ 1990725 w 1992248"/>
              <a:gd name="connsiteY24" fmla="*/ 610003 h 1591078"/>
              <a:gd name="connsiteX25" fmla="*/ 1897857 w 1992248"/>
              <a:gd name="connsiteY25" fmla="*/ 150422 h 1591078"/>
              <a:gd name="connsiteX0" fmla="*/ 1909867 w 2004258"/>
              <a:gd name="connsiteY0" fmla="*/ 150422 h 1591078"/>
              <a:gd name="connsiteX1" fmla="*/ 1902722 w 2004258"/>
              <a:gd name="connsiteY1" fmla="*/ 24215 h 1591078"/>
              <a:gd name="connsiteX2" fmla="*/ 1755085 w 2004258"/>
              <a:gd name="connsiteY2" fmla="*/ 403 h 1591078"/>
              <a:gd name="connsiteX3" fmla="*/ 1493148 w 2004258"/>
              <a:gd name="connsiteY3" fmla="*/ 14690 h 1591078"/>
              <a:gd name="connsiteX4" fmla="*/ 1174060 w 2004258"/>
              <a:gd name="connsiteY4" fmla="*/ 78984 h 1591078"/>
              <a:gd name="connsiteX5" fmla="*/ 924028 w 2004258"/>
              <a:gd name="connsiteY5" fmla="*/ 188522 h 1591078"/>
              <a:gd name="connsiteX6" fmla="*/ 633516 w 2004258"/>
              <a:gd name="connsiteY6" fmla="*/ 374259 h 1591078"/>
              <a:gd name="connsiteX7" fmla="*/ 433491 w 2004258"/>
              <a:gd name="connsiteY7" fmla="*/ 583809 h 1591078"/>
              <a:gd name="connsiteX8" fmla="*/ 221560 w 2004258"/>
              <a:gd name="connsiteY8" fmla="*/ 867178 h 1591078"/>
              <a:gd name="connsiteX9" fmla="*/ 78685 w 2004258"/>
              <a:gd name="connsiteY9" fmla="*/ 1143403 h 1591078"/>
              <a:gd name="connsiteX10" fmla="*/ 31060 w 2004258"/>
              <a:gd name="connsiteY10" fmla="*/ 1333903 h 1591078"/>
              <a:gd name="connsiteX11" fmla="*/ 21535 w 2004258"/>
              <a:gd name="connsiteY11" fmla="*/ 1514878 h 1591078"/>
              <a:gd name="connsiteX12" fmla="*/ 326335 w 2004258"/>
              <a:gd name="connsiteY12" fmla="*/ 1591078 h 1591078"/>
              <a:gd name="connsiteX13" fmla="*/ 926410 w 2004258"/>
              <a:gd name="connsiteY13" fmla="*/ 1562503 h 1591078"/>
              <a:gd name="connsiteX14" fmla="*/ 1602685 w 2004258"/>
              <a:gd name="connsiteY14" fmla="*/ 1524403 h 1591078"/>
              <a:gd name="connsiteX15" fmla="*/ 1755085 w 2004258"/>
              <a:gd name="connsiteY15" fmla="*/ 1495828 h 1591078"/>
              <a:gd name="connsiteX16" fmla="*/ 1926535 w 2004258"/>
              <a:gd name="connsiteY16" fmla="*/ 1476778 h 1591078"/>
              <a:gd name="connsiteX17" fmla="*/ 1936060 w 2004258"/>
              <a:gd name="connsiteY17" fmla="*/ 1429153 h 1591078"/>
              <a:gd name="connsiteX18" fmla="*/ 1907485 w 2004258"/>
              <a:gd name="connsiteY18" fmla="*/ 1305328 h 1591078"/>
              <a:gd name="connsiteX19" fmla="*/ 1897960 w 2004258"/>
              <a:gd name="connsiteY19" fmla="*/ 1219603 h 1591078"/>
              <a:gd name="connsiteX20" fmla="*/ 1888435 w 2004258"/>
              <a:gd name="connsiteY20" fmla="*/ 1143403 h 1591078"/>
              <a:gd name="connsiteX21" fmla="*/ 1907485 w 2004258"/>
              <a:gd name="connsiteY21" fmla="*/ 1048153 h 1591078"/>
              <a:gd name="connsiteX22" fmla="*/ 1926535 w 2004258"/>
              <a:gd name="connsiteY22" fmla="*/ 914803 h 1591078"/>
              <a:gd name="connsiteX23" fmla="*/ 2002735 w 2004258"/>
              <a:gd name="connsiteY23" fmla="*/ 610003 h 1591078"/>
              <a:gd name="connsiteX24" fmla="*/ 1909867 w 2004258"/>
              <a:gd name="connsiteY24" fmla="*/ 150422 h 1591078"/>
              <a:gd name="connsiteX0" fmla="*/ 1893244 w 1987635"/>
              <a:gd name="connsiteY0" fmla="*/ 150422 h 1591078"/>
              <a:gd name="connsiteX1" fmla="*/ 1886099 w 1987635"/>
              <a:gd name="connsiteY1" fmla="*/ 24215 h 1591078"/>
              <a:gd name="connsiteX2" fmla="*/ 1738462 w 1987635"/>
              <a:gd name="connsiteY2" fmla="*/ 403 h 1591078"/>
              <a:gd name="connsiteX3" fmla="*/ 1476525 w 1987635"/>
              <a:gd name="connsiteY3" fmla="*/ 14690 h 1591078"/>
              <a:gd name="connsiteX4" fmla="*/ 1157437 w 1987635"/>
              <a:gd name="connsiteY4" fmla="*/ 78984 h 1591078"/>
              <a:gd name="connsiteX5" fmla="*/ 907405 w 1987635"/>
              <a:gd name="connsiteY5" fmla="*/ 188522 h 1591078"/>
              <a:gd name="connsiteX6" fmla="*/ 616893 w 1987635"/>
              <a:gd name="connsiteY6" fmla="*/ 374259 h 1591078"/>
              <a:gd name="connsiteX7" fmla="*/ 416868 w 1987635"/>
              <a:gd name="connsiteY7" fmla="*/ 583809 h 1591078"/>
              <a:gd name="connsiteX8" fmla="*/ 204937 w 1987635"/>
              <a:gd name="connsiteY8" fmla="*/ 867178 h 1591078"/>
              <a:gd name="connsiteX9" fmla="*/ 62062 w 1987635"/>
              <a:gd name="connsiteY9" fmla="*/ 1143403 h 1591078"/>
              <a:gd name="connsiteX10" fmla="*/ 14437 w 1987635"/>
              <a:gd name="connsiteY10" fmla="*/ 1333903 h 1591078"/>
              <a:gd name="connsiteX11" fmla="*/ 309712 w 1987635"/>
              <a:gd name="connsiteY11" fmla="*/ 1591078 h 1591078"/>
              <a:gd name="connsiteX12" fmla="*/ 909787 w 1987635"/>
              <a:gd name="connsiteY12" fmla="*/ 1562503 h 1591078"/>
              <a:gd name="connsiteX13" fmla="*/ 1586062 w 1987635"/>
              <a:gd name="connsiteY13" fmla="*/ 1524403 h 1591078"/>
              <a:gd name="connsiteX14" fmla="*/ 1738462 w 1987635"/>
              <a:gd name="connsiteY14" fmla="*/ 1495828 h 1591078"/>
              <a:gd name="connsiteX15" fmla="*/ 1909912 w 1987635"/>
              <a:gd name="connsiteY15" fmla="*/ 1476778 h 1591078"/>
              <a:gd name="connsiteX16" fmla="*/ 1919437 w 1987635"/>
              <a:gd name="connsiteY16" fmla="*/ 1429153 h 1591078"/>
              <a:gd name="connsiteX17" fmla="*/ 1890862 w 1987635"/>
              <a:gd name="connsiteY17" fmla="*/ 1305328 h 1591078"/>
              <a:gd name="connsiteX18" fmla="*/ 1881337 w 1987635"/>
              <a:gd name="connsiteY18" fmla="*/ 1219603 h 1591078"/>
              <a:gd name="connsiteX19" fmla="*/ 1871812 w 1987635"/>
              <a:gd name="connsiteY19" fmla="*/ 1143403 h 1591078"/>
              <a:gd name="connsiteX20" fmla="*/ 1890862 w 1987635"/>
              <a:gd name="connsiteY20" fmla="*/ 1048153 h 1591078"/>
              <a:gd name="connsiteX21" fmla="*/ 1909912 w 1987635"/>
              <a:gd name="connsiteY21" fmla="*/ 914803 h 1591078"/>
              <a:gd name="connsiteX22" fmla="*/ 1986112 w 1987635"/>
              <a:gd name="connsiteY22" fmla="*/ 610003 h 1591078"/>
              <a:gd name="connsiteX23" fmla="*/ 1893244 w 1987635"/>
              <a:gd name="connsiteY23" fmla="*/ 150422 h 1591078"/>
              <a:gd name="connsiteX0" fmla="*/ 1936828 w 2031219"/>
              <a:gd name="connsiteY0" fmla="*/ 150422 h 1562503"/>
              <a:gd name="connsiteX1" fmla="*/ 1929683 w 2031219"/>
              <a:gd name="connsiteY1" fmla="*/ 24215 h 1562503"/>
              <a:gd name="connsiteX2" fmla="*/ 1782046 w 2031219"/>
              <a:gd name="connsiteY2" fmla="*/ 403 h 1562503"/>
              <a:gd name="connsiteX3" fmla="*/ 1520109 w 2031219"/>
              <a:gd name="connsiteY3" fmla="*/ 14690 h 1562503"/>
              <a:gd name="connsiteX4" fmla="*/ 1201021 w 2031219"/>
              <a:gd name="connsiteY4" fmla="*/ 78984 h 1562503"/>
              <a:gd name="connsiteX5" fmla="*/ 950989 w 2031219"/>
              <a:gd name="connsiteY5" fmla="*/ 188522 h 1562503"/>
              <a:gd name="connsiteX6" fmla="*/ 660477 w 2031219"/>
              <a:gd name="connsiteY6" fmla="*/ 374259 h 1562503"/>
              <a:gd name="connsiteX7" fmla="*/ 460452 w 2031219"/>
              <a:gd name="connsiteY7" fmla="*/ 583809 h 1562503"/>
              <a:gd name="connsiteX8" fmla="*/ 248521 w 2031219"/>
              <a:gd name="connsiteY8" fmla="*/ 867178 h 1562503"/>
              <a:gd name="connsiteX9" fmla="*/ 105646 w 2031219"/>
              <a:gd name="connsiteY9" fmla="*/ 1143403 h 1562503"/>
              <a:gd name="connsiteX10" fmla="*/ 58021 w 2031219"/>
              <a:gd name="connsiteY10" fmla="*/ 1333903 h 1562503"/>
              <a:gd name="connsiteX11" fmla="*/ 953371 w 2031219"/>
              <a:gd name="connsiteY11" fmla="*/ 1562503 h 1562503"/>
              <a:gd name="connsiteX12" fmla="*/ 1629646 w 2031219"/>
              <a:gd name="connsiteY12" fmla="*/ 1524403 h 1562503"/>
              <a:gd name="connsiteX13" fmla="*/ 1782046 w 2031219"/>
              <a:gd name="connsiteY13" fmla="*/ 1495828 h 1562503"/>
              <a:gd name="connsiteX14" fmla="*/ 1953496 w 2031219"/>
              <a:gd name="connsiteY14" fmla="*/ 1476778 h 1562503"/>
              <a:gd name="connsiteX15" fmla="*/ 1963021 w 2031219"/>
              <a:gd name="connsiteY15" fmla="*/ 1429153 h 1562503"/>
              <a:gd name="connsiteX16" fmla="*/ 1934446 w 2031219"/>
              <a:gd name="connsiteY16" fmla="*/ 1305328 h 1562503"/>
              <a:gd name="connsiteX17" fmla="*/ 1924921 w 2031219"/>
              <a:gd name="connsiteY17" fmla="*/ 1219603 h 1562503"/>
              <a:gd name="connsiteX18" fmla="*/ 1915396 w 2031219"/>
              <a:gd name="connsiteY18" fmla="*/ 1143403 h 1562503"/>
              <a:gd name="connsiteX19" fmla="*/ 1934446 w 2031219"/>
              <a:gd name="connsiteY19" fmla="*/ 1048153 h 1562503"/>
              <a:gd name="connsiteX20" fmla="*/ 1953496 w 2031219"/>
              <a:gd name="connsiteY20" fmla="*/ 914803 h 1562503"/>
              <a:gd name="connsiteX21" fmla="*/ 2029696 w 2031219"/>
              <a:gd name="connsiteY21" fmla="*/ 610003 h 1562503"/>
              <a:gd name="connsiteX22" fmla="*/ 1936828 w 2031219"/>
              <a:gd name="connsiteY22" fmla="*/ 150422 h 1562503"/>
              <a:gd name="connsiteX0" fmla="*/ 1986709 w 2081100"/>
              <a:gd name="connsiteY0" fmla="*/ 150422 h 1524403"/>
              <a:gd name="connsiteX1" fmla="*/ 1979564 w 2081100"/>
              <a:gd name="connsiteY1" fmla="*/ 24215 h 1524403"/>
              <a:gd name="connsiteX2" fmla="*/ 1831927 w 2081100"/>
              <a:gd name="connsiteY2" fmla="*/ 403 h 1524403"/>
              <a:gd name="connsiteX3" fmla="*/ 1569990 w 2081100"/>
              <a:gd name="connsiteY3" fmla="*/ 14690 h 1524403"/>
              <a:gd name="connsiteX4" fmla="*/ 1250902 w 2081100"/>
              <a:gd name="connsiteY4" fmla="*/ 78984 h 1524403"/>
              <a:gd name="connsiteX5" fmla="*/ 1000870 w 2081100"/>
              <a:gd name="connsiteY5" fmla="*/ 188522 h 1524403"/>
              <a:gd name="connsiteX6" fmla="*/ 710358 w 2081100"/>
              <a:gd name="connsiteY6" fmla="*/ 374259 h 1524403"/>
              <a:gd name="connsiteX7" fmla="*/ 510333 w 2081100"/>
              <a:gd name="connsiteY7" fmla="*/ 583809 h 1524403"/>
              <a:gd name="connsiteX8" fmla="*/ 298402 w 2081100"/>
              <a:gd name="connsiteY8" fmla="*/ 867178 h 1524403"/>
              <a:gd name="connsiteX9" fmla="*/ 155527 w 2081100"/>
              <a:gd name="connsiteY9" fmla="*/ 1143403 h 1524403"/>
              <a:gd name="connsiteX10" fmla="*/ 107902 w 2081100"/>
              <a:gd name="connsiteY10" fmla="*/ 1333903 h 1524403"/>
              <a:gd name="connsiteX11" fmla="*/ 1679527 w 2081100"/>
              <a:gd name="connsiteY11" fmla="*/ 1524403 h 1524403"/>
              <a:gd name="connsiteX12" fmla="*/ 1831927 w 2081100"/>
              <a:gd name="connsiteY12" fmla="*/ 1495828 h 1524403"/>
              <a:gd name="connsiteX13" fmla="*/ 2003377 w 2081100"/>
              <a:gd name="connsiteY13" fmla="*/ 1476778 h 1524403"/>
              <a:gd name="connsiteX14" fmla="*/ 2012902 w 2081100"/>
              <a:gd name="connsiteY14" fmla="*/ 1429153 h 1524403"/>
              <a:gd name="connsiteX15" fmla="*/ 1984327 w 2081100"/>
              <a:gd name="connsiteY15" fmla="*/ 1305328 h 1524403"/>
              <a:gd name="connsiteX16" fmla="*/ 1974802 w 2081100"/>
              <a:gd name="connsiteY16" fmla="*/ 1219603 h 1524403"/>
              <a:gd name="connsiteX17" fmla="*/ 1965277 w 2081100"/>
              <a:gd name="connsiteY17" fmla="*/ 1143403 h 1524403"/>
              <a:gd name="connsiteX18" fmla="*/ 1984327 w 2081100"/>
              <a:gd name="connsiteY18" fmla="*/ 1048153 h 1524403"/>
              <a:gd name="connsiteX19" fmla="*/ 2003377 w 2081100"/>
              <a:gd name="connsiteY19" fmla="*/ 914803 h 1524403"/>
              <a:gd name="connsiteX20" fmla="*/ 2079577 w 2081100"/>
              <a:gd name="connsiteY20" fmla="*/ 610003 h 1524403"/>
              <a:gd name="connsiteX21" fmla="*/ 1986709 w 2081100"/>
              <a:gd name="connsiteY21" fmla="*/ 150422 h 1524403"/>
              <a:gd name="connsiteX0" fmla="*/ 1997972 w 2092363"/>
              <a:gd name="connsiteY0" fmla="*/ 150422 h 1503458"/>
              <a:gd name="connsiteX1" fmla="*/ 1990827 w 2092363"/>
              <a:gd name="connsiteY1" fmla="*/ 24215 h 1503458"/>
              <a:gd name="connsiteX2" fmla="*/ 1843190 w 2092363"/>
              <a:gd name="connsiteY2" fmla="*/ 403 h 1503458"/>
              <a:gd name="connsiteX3" fmla="*/ 1581253 w 2092363"/>
              <a:gd name="connsiteY3" fmla="*/ 14690 h 1503458"/>
              <a:gd name="connsiteX4" fmla="*/ 1262165 w 2092363"/>
              <a:gd name="connsiteY4" fmla="*/ 78984 h 1503458"/>
              <a:gd name="connsiteX5" fmla="*/ 1012133 w 2092363"/>
              <a:gd name="connsiteY5" fmla="*/ 188522 h 1503458"/>
              <a:gd name="connsiteX6" fmla="*/ 721621 w 2092363"/>
              <a:gd name="connsiteY6" fmla="*/ 374259 h 1503458"/>
              <a:gd name="connsiteX7" fmla="*/ 521596 w 2092363"/>
              <a:gd name="connsiteY7" fmla="*/ 583809 h 1503458"/>
              <a:gd name="connsiteX8" fmla="*/ 309665 w 2092363"/>
              <a:gd name="connsiteY8" fmla="*/ 867178 h 1503458"/>
              <a:gd name="connsiteX9" fmla="*/ 166790 w 2092363"/>
              <a:gd name="connsiteY9" fmla="*/ 1143403 h 1503458"/>
              <a:gd name="connsiteX10" fmla="*/ 119165 w 2092363"/>
              <a:gd name="connsiteY10" fmla="*/ 1333903 h 1503458"/>
              <a:gd name="connsiteX11" fmla="*/ 1843190 w 2092363"/>
              <a:gd name="connsiteY11" fmla="*/ 1495828 h 1503458"/>
              <a:gd name="connsiteX12" fmla="*/ 2014640 w 2092363"/>
              <a:gd name="connsiteY12" fmla="*/ 1476778 h 1503458"/>
              <a:gd name="connsiteX13" fmla="*/ 2024165 w 2092363"/>
              <a:gd name="connsiteY13" fmla="*/ 1429153 h 1503458"/>
              <a:gd name="connsiteX14" fmla="*/ 1995590 w 2092363"/>
              <a:gd name="connsiteY14" fmla="*/ 1305328 h 1503458"/>
              <a:gd name="connsiteX15" fmla="*/ 1986065 w 2092363"/>
              <a:gd name="connsiteY15" fmla="*/ 1219603 h 1503458"/>
              <a:gd name="connsiteX16" fmla="*/ 1976540 w 2092363"/>
              <a:gd name="connsiteY16" fmla="*/ 1143403 h 1503458"/>
              <a:gd name="connsiteX17" fmla="*/ 1995590 w 2092363"/>
              <a:gd name="connsiteY17" fmla="*/ 1048153 h 1503458"/>
              <a:gd name="connsiteX18" fmla="*/ 2014640 w 2092363"/>
              <a:gd name="connsiteY18" fmla="*/ 914803 h 1503458"/>
              <a:gd name="connsiteX19" fmla="*/ 2090840 w 2092363"/>
              <a:gd name="connsiteY19" fmla="*/ 610003 h 1503458"/>
              <a:gd name="connsiteX20" fmla="*/ 1997972 w 2092363"/>
              <a:gd name="connsiteY20" fmla="*/ 150422 h 1503458"/>
              <a:gd name="connsiteX0" fmla="*/ 2010648 w 2105039"/>
              <a:gd name="connsiteY0" fmla="*/ 150422 h 1476778"/>
              <a:gd name="connsiteX1" fmla="*/ 2003503 w 2105039"/>
              <a:gd name="connsiteY1" fmla="*/ 24215 h 1476778"/>
              <a:gd name="connsiteX2" fmla="*/ 1855866 w 2105039"/>
              <a:gd name="connsiteY2" fmla="*/ 403 h 1476778"/>
              <a:gd name="connsiteX3" fmla="*/ 1593929 w 2105039"/>
              <a:gd name="connsiteY3" fmla="*/ 14690 h 1476778"/>
              <a:gd name="connsiteX4" fmla="*/ 1274841 w 2105039"/>
              <a:gd name="connsiteY4" fmla="*/ 78984 h 1476778"/>
              <a:gd name="connsiteX5" fmla="*/ 1024809 w 2105039"/>
              <a:gd name="connsiteY5" fmla="*/ 188522 h 1476778"/>
              <a:gd name="connsiteX6" fmla="*/ 734297 w 2105039"/>
              <a:gd name="connsiteY6" fmla="*/ 374259 h 1476778"/>
              <a:gd name="connsiteX7" fmla="*/ 534272 w 2105039"/>
              <a:gd name="connsiteY7" fmla="*/ 583809 h 1476778"/>
              <a:gd name="connsiteX8" fmla="*/ 322341 w 2105039"/>
              <a:gd name="connsiteY8" fmla="*/ 867178 h 1476778"/>
              <a:gd name="connsiteX9" fmla="*/ 179466 w 2105039"/>
              <a:gd name="connsiteY9" fmla="*/ 1143403 h 1476778"/>
              <a:gd name="connsiteX10" fmla="*/ 131841 w 2105039"/>
              <a:gd name="connsiteY10" fmla="*/ 1333903 h 1476778"/>
              <a:gd name="connsiteX11" fmla="*/ 2027316 w 2105039"/>
              <a:gd name="connsiteY11" fmla="*/ 1476778 h 1476778"/>
              <a:gd name="connsiteX12" fmla="*/ 2036841 w 2105039"/>
              <a:gd name="connsiteY12" fmla="*/ 1429153 h 1476778"/>
              <a:gd name="connsiteX13" fmla="*/ 2008266 w 2105039"/>
              <a:gd name="connsiteY13" fmla="*/ 1305328 h 1476778"/>
              <a:gd name="connsiteX14" fmla="*/ 1998741 w 2105039"/>
              <a:gd name="connsiteY14" fmla="*/ 1219603 h 1476778"/>
              <a:gd name="connsiteX15" fmla="*/ 1989216 w 2105039"/>
              <a:gd name="connsiteY15" fmla="*/ 1143403 h 1476778"/>
              <a:gd name="connsiteX16" fmla="*/ 2008266 w 2105039"/>
              <a:gd name="connsiteY16" fmla="*/ 1048153 h 1476778"/>
              <a:gd name="connsiteX17" fmla="*/ 2027316 w 2105039"/>
              <a:gd name="connsiteY17" fmla="*/ 914803 h 1476778"/>
              <a:gd name="connsiteX18" fmla="*/ 2103516 w 2105039"/>
              <a:gd name="connsiteY18" fmla="*/ 610003 h 1476778"/>
              <a:gd name="connsiteX19" fmla="*/ 2010648 w 2105039"/>
              <a:gd name="connsiteY19" fmla="*/ 150422 h 1476778"/>
              <a:gd name="connsiteX0" fmla="*/ 2010648 w 2162539"/>
              <a:gd name="connsiteY0" fmla="*/ 150422 h 1476778"/>
              <a:gd name="connsiteX1" fmla="*/ 2003503 w 2162539"/>
              <a:gd name="connsiteY1" fmla="*/ 24215 h 1476778"/>
              <a:gd name="connsiteX2" fmla="*/ 1855866 w 2162539"/>
              <a:gd name="connsiteY2" fmla="*/ 403 h 1476778"/>
              <a:gd name="connsiteX3" fmla="*/ 1593929 w 2162539"/>
              <a:gd name="connsiteY3" fmla="*/ 14690 h 1476778"/>
              <a:gd name="connsiteX4" fmla="*/ 1274841 w 2162539"/>
              <a:gd name="connsiteY4" fmla="*/ 78984 h 1476778"/>
              <a:gd name="connsiteX5" fmla="*/ 1024809 w 2162539"/>
              <a:gd name="connsiteY5" fmla="*/ 188522 h 1476778"/>
              <a:gd name="connsiteX6" fmla="*/ 734297 w 2162539"/>
              <a:gd name="connsiteY6" fmla="*/ 374259 h 1476778"/>
              <a:gd name="connsiteX7" fmla="*/ 534272 w 2162539"/>
              <a:gd name="connsiteY7" fmla="*/ 583809 h 1476778"/>
              <a:gd name="connsiteX8" fmla="*/ 322341 w 2162539"/>
              <a:gd name="connsiteY8" fmla="*/ 867178 h 1476778"/>
              <a:gd name="connsiteX9" fmla="*/ 179466 w 2162539"/>
              <a:gd name="connsiteY9" fmla="*/ 1143403 h 1476778"/>
              <a:gd name="connsiteX10" fmla="*/ 131841 w 2162539"/>
              <a:gd name="connsiteY10" fmla="*/ 1333903 h 1476778"/>
              <a:gd name="connsiteX11" fmla="*/ 2027316 w 2162539"/>
              <a:gd name="connsiteY11" fmla="*/ 1476778 h 1476778"/>
              <a:gd name="connsiteX12" fmla="*/ 2008266 w 2162539"/>
              <a:gd name="connsiteY12" fmla="*/ 1305328 h 1476778"/>
              <a:gd name="connsiteX13" fmla="*/ 1998741 w 2162539"/>
              <a:gd name="connsiteY13" fmla="*/ 1219603 h 1476778"/>
              <a:gd name="connsiteX14" fmla="*/ 1989216 w 2162539"/>
              <a:gd name="connsiteY14" fmla="*/ 1143403 h 1476778"/>
              <a:gd name="connsiteX15" fmla="*/ 2008266 w 2162539"/>
              <a:gd name="connsiteY15" fmla="*/ 1048153 h 1476778"/>
              <a:gd name="connsiteX16" fmla="*/ 2027316 w 2162539"/>
              <a:gd name="connsiteY16" fmla="*/ 914803 h 1476778"/>
              <a:gd name="connsiteX17" fmla="*/ 2103516 w 2162539"/>
              <a:gd name="connsiteY17" fmla="*/ 610003 h 1476778"/>
              <a:gd name="connsiteX18" fmla="*/ 2010648 w 2162539"/>
              <a:gd name="connsiteY18" fmla="*/ 150422 h 1476778"/>
              <a:gd name="connsiteX0" fmla="*/ 2010648 w 2159865"/>
              <a:gd name="connsiteY0" fmla="*/ 150422 h 1476778"/>
              <a:gd name="connsiteX1" fmla="*/ 2003503 w 2159865"/>
              <a:gd name="connsiteY1" fmla="*/ 24215 h 1476778"/>
              <a:gd name="connsiteX2" fmla="*/ 1855866 w 2159865"/>
              <a:gd name="connsiteY2" fmla="*/ 403 h 1476778"/>
              <a:gd name="connsiteX3" fmla="*/ 1593929 w 2159865"/>
              <a:gd name="connsiteY3" fmla="*/ 14690 h 1476778"/>
              <a:gd name="connsiteX4" fmla="*/ 1274841 w 2159865"/>
              <a:gd name="connsiteY4" fmla="*/ 78984 h 1476778"/>
              <a:gd name="connsiteX5" fmla="*/ 1024809 w 2159865"/>
              <a:gd name="connsiteY5" fmla="*/ 188522 h 1476778"/>
              <a:gd name="connsiteX6" fmla="*/ 734297 w 2159865"/>
              <a:gd name="connsiteY6" fmla="*/ 374259 h 1476778"/>
              <a:gd name="connsiteX7" fmla="*/ 534272 w 2159865"/>
              <a:gd name="connsiteY7" fmla="*/ 583809 h 1476778"/>
              <a:gd name="connsiteX8" fmla="*/ 322341 w 2159865"/>
              <a:gd name="connsiteY8" fmla="*/ 867178 h 1476778"/>
              <a:gd name="connsiteX9" fmla="*/ 179466 w 2159865"/>
              <a:gd name="connsiteY9" fmla="*/ 1143403 h 1476778"/>
              <a:gd name="connsiteX10" fmla="*/ 131841 w 2159865"/>
              <a:gd name="connsiteY10" fmla="*/ 1333903 h 1476778"/>
              <a:gd name="connsiteX11" fmla="*/ 2027316 w 2159865"/>
              <a:gd name="connsiteY11" fmla="*/ 1476778 h 1476778"/>
              <a:gd name="connsiteX12" fmla="*/ 1998741 w 2159865"/>
              <a:gd name="connsiteY12" fmla="*/ 1219603 h 1476778"/>
              <a:gd name="connsiteX13" fmla="*/ 1989216 w 2159865"/>
              <a:gd name="connsiteY13" fmla="*/ 1143403 h 1476778"/>
              <a:gd name="connsiteX14" fmla="*/ 2008266 w 2159865"/>
              <a:gd name="connsiteY14" fmla="*/ 1048153 h 1476778"/>
              <a:gd name="connsiteX15" fmla="*/ 2027316 w 2159865"/>
              <a:gd name="connsiteY15" fmla="*/ 914803 h 1476778"/>
              <a:gd name="connsiteX16" fmla="*/ 2103516 w 2159865"/>
              <a:gd name="connsiteY16" fmla="*/ 610003 h 1476778"/>
              <a:gd name="connsiteX17" fmla="*/ 2010648 w 2159865"/>
              <a:gd name="connsiteY17" fmla="*/ 150422 h 1476778"/>
              <a:gd name="connsiteX0" fmla="*/ 2010648 w 2156299"/>
              <a:gd name="connsiteY0" fmla="*/ 150422 h 1476778"/>
              <a:gd name="connsiteX1" fmla="*/ 2003503 w 2156299"/>
              <a:gd name="connsiteY1" fmla="*/ 24215 h 1476778"/>
              <a:gd name="connsiteX2" fmla="*/ 1855866 w 2156299"/>
              <a:gd name="connsiteY2" fmla="*/ 403 h 1476778"/>
              <a:gd name="connsiteX3" fmla="*/ 1593929 w 2156299"/>
              <a:gd name="connsiteY3" fmla="*/ 14690 h 1476778"/>
              <a:gd name="connsiteX4" fmla="*/ 1274841 w 2156299"/>
              <a:gd name="connsiteY4" fmla="*/ 78984 h 1476778"/>
              <a:gd name="connsiteX5" fmla="*/ 1024809 w 2156299"/>
              <a:gd name="connsiteY5" fmla="*/ 188522 h 1476778"/>
              <a:gd name="connsiteX6" fmla="*/ 734297 w 2156299"/>
              <a:gd name="connsiteY6" fmla="*/ 374259 h 1476778"/>
              <a:gd name="connsiteX7" fmla="*/ 534272 w 2156299"/>
              <a:gd name="connsiteY7" fmla="*/ 583809 h 1476778"/>
              <a:gd name="connsiteX8" fmla="*/ 322341 w 2156299"/>
              <a:gd name="connsiteY8" fmla="*/ 867178 h 1476778"/>
              <a:gd name="connsiteX9" fmla="*/ 179466 w 2156299"/>
              <a:gd name="connsiteY9" fmla="*/ 1143403 h 1476778"/>
              <a:gd name="connsiteX10" fmla="*/ 131841 w 2156299"/>
              <a:gd name="connsiteY10" fmla="*/ 1333903 h 1476778"/>
              <a:gd name="connsiteX11" fmla="*/ 2027316 w 2156299"/>
              <a:gd name="connsiteY11" fmla="*/ 1476778 h 1476778"/>
              <a:gd name="connsiteX12" fmla="*/ 1989216 w 2156299"/>
              <a:gd name="connsiteY12" fmla="*/ 1143403 h 1476778"/>
              <a:gd name="connsiteX13" fmla="*/ 2008266 w 2156299"/>
              <a:gd name="connsiteY13" fmla="*/ 1048153 h 1476778"/>
              <a:gd name="connsiteX14" fmla="*/ 2027316 w 2156299"/>
              <a:gd name="connsiteY14" fmla="*/ 914803 h 1476778"/>
              <a:gd name="connsiteX15" fmla="*/ 2103516 w 2156299"/>
              <a:gd name="connsiteY15" fmla="*/ 610003 h 1476778"/>
              <a:gd name="connsiteX16" fmla="*/ 2010648 w 2156299"/>
              <a:gd name="connsiteY16" fmla="*/ 150422 h 1476778"/>
              <a:gd name="connsiteX0" fmla="*/ 2010648 w 2161537"/>
              <a:gd name="connsiteY0" fmla="*/ 150422 h 1476778"/>
              <a:gd name="connsiteX1" fmla="*/ 2003503 w 2161537"/>
              <a:gd name="connsiteY1" fmla="*/ 24215 h 1476778"/>
              <a:gd name="connsiteX2" fmla="*/ 1855866 w 2161537"/>
              <a:gd name="connsiteY2" fmla="*/ 403 h 1476778"/>
              <a:gd name="connsiteX3" fmla="*/ 1593929 w 2161537"/>
              <a:gd name="connsiteY3" fmla="*/ 14690 h 1476778"/>
              <a:gd name="connsiteX4" fmla="*/ 1274841 w 2161537"/>
              <a:gd name="connsiteY4" fmla="*/ 78984 h 1476778"/>
              <a:gd name="connsiteX5" fmla="*/ 1024809 w 2161537"/>
              <a:gd name="connsiteY5" fmla="*/ 188522 h 1476778"/>
              <a:gd name="connsiteX6" fmla="*/ 734297 w 2161537"/>
              <a:gd name="connsiteY6" fmla="*/ 374259 h 1476778"/>
              <a:gd name="connsiteX7" fmla="*/ 534272 w 2161537"/>
              <a:gd name="connsiteY7" fmla="*/ 583809 h 1476778"/>
              <a:gd name="connsiteX8" fmla="*/ 322341 w 2161537"/>
              <a:gd name="connsiteY8" fmla="*/ 867178 h 1476778"/>
              <a:gd name="connsiteX9" fmla="*/ 179466 w 2161537"/>
              <a:gd name="connsiteY9" fmla="*/ 1143403 h 1476778"/>
              <a:gd name="connsiteX10" fmla="*/ 131841 w 2161537"/>
              <a:gd name="connsiteY10" fmla="*/ 1333903 h 1476778"/>
              <a:gd name="connsiteX11" fmla="*/ 2027316 w 2161537"/>
              <a:gd name="connsiteY11" fmla="*/ 1476778 h 1476778"/>
              <a:gd name="connsiteX12" fmla="*/ 2008266 w 2161537"/>
              <a:gd name="connsiteY12" fmla="*/ 1048153 h 1476778"/>
              <a:gd name="connsiteX13" fmla="*/ 2027316 w 2161537"/>
              <a:gd name="connsiteY13" fmla="*/ 914803 h 1476778"/>
              <a:gd name="connsiteX14" fmla="*/ 2103516 w 2161537"/>
              <a:gd name="connsiteY14" fmla="*/ 610003 h 1476778"/>
              <a:gd name="connsiteX15" fmla="*/ 2010648 w 2161537"/>
              <a:gd name="connsiteY15" fmla="*/ 150422 h 1476778"/>
              <a:gd name="connsiteX0" fmla="*/ 2010648 w 2164941"/>
              <a:gd name="connsiteY0" fmla="*/ 150422 h 1476778"/>
              <a:gd name="connsiteX1" fmla="*/ 2003503 w 2164941"/>
              <a:gd name="connsiteY1" fmla="*/ 24215 h 1476778"/>
              <a:gd name="connsiteX2" fmla="*/ 1855866 w 2164941"/>
              <a:gd name="connsiteY2" fmla="*/ 403 h 1476778"/>
              <a:gd name="connsiteX3" fmla="*/ 1593929 w 2164941"/>
              <a:gd name="connsiteY3" fmla="*/ 14690 h 1476778"/>
              <a:gd name="connsiteX4" fmla="*/ 1274841 w 2164941"/>
              <a:gd name="connsiteY4" fmla="*/ 78984 h 1476778"/>
              <a:gd name="connsiteX5" fmla="*/ 1024809 w 2164941"/>
              <a:gd name="connsiteY5" fmla="*/ 188522 h 1476778"/>
              <a:gd name="connsiteX6" fmla="*/ 734297 w 2164941"/>
              <a:gd name="connsiteY6" fmla="*/ 374259 h 1476778"/>
              <a:gd name="connsiteX7" fmla="*/ 534272 w 2164941"/>
              <a:gd name="connsiteY7" fmla="*/ 583809 h 1476778"/>
              <a:gd name="connsiteX8" fmla="*/ 322341 w 2164941"/>
              <a:gd name="connsiteY8" fmla="*/ 867178 h 1476778"/>
              <a:gd name="connsiteX9" fmla="*/ 179466 w 2164941"/>
              <a:gd name="connsiteY9" fmla="*/ 1143403 h 1476778"/>
              <a:gd name="connsiteX10" fmla="*/ 131841 w 2164941"/>
              <a:gd name="connsiteY10" fmla="*/ 1333903 h 1476778"/>
              <a:gd name="connsiteX11" fmla="*/ 2027316 w 2164941"/>
              <a:gd name="connsiteY11" fmla="*/ 1476778 h 1476778"/>
              <a:gd name="connsiteX12" fmla="*/ 2027316 w 2164941"/>
              <a:gd name="connsiteY12" fmla="*/ 914803 h 1476778"/>
              <a:gd name="connsiteX13" fmla="*/ 2103516 w 2164941"/>
              <a:gd name="connsiteY13" fmla="*/ 610003 h 1476778"/>
              <a:gd name="connsiteX14" fmla="*/ 2010648 w 2164941"/>
              <a:gd name="connsiteY14" fmla="*/ 150422 h 1476778"/>
              <a:gd name="connsiteX0" fmla="*/ 2010648 w 2196910"/>
              <a:gd name="connsiteY0" fmla="*/ 150422 h 1476778"/>
              <a:gd name="connsiteX1" fmla="*/ 2003503 w 2196910"/>
              <a:gd name="connsiteY1" fmla="*/ 24215 h 1476778"/>
              <a:gd name="connsiteX2" fmla="*/ 1855866 w 2196910"/>
              <a:gd name="connsiteY2" fmla="*/ 403 h 1476778"/>
              <a:gd name="connsiteX3" fmla="*/ 1593929 w 2196910"/>
              <a:gd name="connsiteY3" fmla="*/ 14690 h 1476778"/>
              <a:gd name="connsiteX4" fmla="*/ 1274841 w 2196910"/>
              <a:gd name="connsiteY4" fmla="*/ 78984 h 1476778"/>
              <a:gd name="connsiteX5" fmla="*/ 1024809 w 2196910"/>
              <a:gd name="connsiteY5" fmla="*/ 188522 h 1476778"/>
              <a:gd name="connsiteX6" fmla="*/ 734297 w 2196910"/>
              <a:gd name="connsiteY6" fmla="*/ 374259 h 1476778"/>
              <a:gd name="connsiteX7" fmla="*/ 534272 w 2196910"/>
              <a:gd name="connsiteY7" fmla="*/ 583809 h 1476778"/>
              <a:gd name="connsiteX8" fmla="*/ 322341 w 2196910"/>
              <a:gd name="connsiteY8" fmla="*/ 867178 h 1476778"/>
              <a:gd name="connsiteX9" fmla="*/ 179466 w 2196910"/>
              <a:gd name="connsiteY9" fmla="*/ 1143403 h 1476778"/>
              <a:gd name="connsiteX10" fmla="*/ 131841 w 2196910"/>
              <a:gd name="connsiteY10" fmla="*/ 1333903 h 1476778"/>
              <a:gd name="connsiteX11" fmla="*/ 2027316 w 2196910"/>
              <a:gd name="connsiteY11" fmla="*/ 1476778 h 1476778"/>
              <a:gd name="connsiteX12" fmla="*/ 2103516 w 2196910"/>
              <a:gd name="connsiteY12" fmla="*/ 610003 h 1476778"/>
              <a:gd name="connsiteX13" fmla="*/ 2010648 w 2196910"/>
              <a:gd name="connsiteY13" fmla="*/ 150422 h 1476778"/>
              <a:gd name="connsiteX0" fmla="*/ 2010648 w 2163133"/>
              <a:gd name="connsiteY0" fmla="*/ 150422 h 1476778"/>
              <a:gd name="connsiteX1" fmla="*/ 2003503 w 2163133"/>
              <a:gd name="connsiteY1" fmla="*/ 24215 h 1476778"/>
              <a:gd name="connsiteX2" fmla="*/ 1855866 w 2163133"/>
              <a:gd name="connsiteY2" fmla="*/ 403 h 1476778"/>
              <a:gd name="connsiteX3" fmla="*/ 1593929 w 2163133"/>
              <a:gd name="connsiteY3" fmla="*/ 14690 h 1476778"/>
              <a:gd name="connsiteX4" fmla="*/ 1274841 w 2163133"/>
              <a:gd name="connsiteY4" fmla="*/ 78984 h 1476778"/>
              <a:gd name="connsiteX5" fmla="*/ 1024809 w 2163133"/>
              <a:gd name="connsiteY5" fmla="*/ 188522 h 1476778"/>
              <a:gd name="connsiteX6" fmla="*/ 734297 w 2163133"/>
              <a:gd name="connsiteY6" fmla="*/ 374259 h 1476778"/>
              <a:gd name="connsiteX7" fmla="*/ 534272 w 2163133"/>
              <a:gd name="connsiteY7" fmla="*/ 583809 h 1476778"/>
              <a:gd name="connsiteX8" fmla="*/ 322341 w 2163133"/>
              <a:gd name="connsiteY8" fmla="*/ 867178 h 1476778"/>
              <a:gd name="connsiteX9" fmla="*/ 179466 w 2163133"/>
              <a:gd name="connsiteY9" fmla="*/ 1143403 h 1476778"/>
              <a:gd name="connsiteX10" fmla="*/ 131841 w 2163133"/>
              <a:gd name="connsiteY10" fmla="*/ 1333903 h 1476778"/>
              <a:gd name="connsiteX11" fmla="*/ 2027316 w 2163133"/>
              <a:gd name="connsiteY11" fmla="*/ 1476778 h 1476778"/>
              <a:gd name="connsiteX12" fmla="*/ 2010648 w 2163133"/>
              <a:gd name="connsiteY12" fmla="*/ 150422 h 1476778"/>
              <a:gd name="connsiteX0" fmla="*/ 2010648 w 2030992"/>
              <a:gd name="connsiteY0" fmla="*/ 150422 h 1476778"/>
              <a:gd name="connsiteX1" fmla="*/ 2003503 w 2030992"/>
              <a:gd name="connsiteY1" fmla="*/ 24215 h 1476778"/>
              <a:gd name="connsiteX2" fmla="*/ 1855866 w 2030992"/>
              <a:gd name="connsiteY2" fmla="*/ 403 h 1476778"/>
              <a:gd name="connsiteX3" fmla="*/ 1593929 w 2030992"/>
              <a:gd name="connsiteY3" fmla="*/ 14690 h 1476778"/>
              <a:gd name="connsiteX4" fmla="*/ 1274841 w 2030992"/>
              <a:gd name="connsiteY4" fmla="*/ 78984 h 1476778"/>
              <a:gd name="connsiteX5" fmla="*/ 1024809 w 2030992"/>
              <a:gd name="connsiteY5" fmla="*/ 188522 h 1476778"/>
              <a:gd name="connsiteX6" fmla="*/ 734297 w 2030992"/>
              <a:gd name="connsiteY6" fmla="*/ 374259 h 1476778"/>
              <a:gd name="connsiteX7" fmla="*/ 534272 w 2030992"/>
              <a:gd name="connsiteY7" fmla="*/ 583809 h 1476778"/>
              <a:gd name="connsiteX8" fmla="*/ 322341 w 2030992"/>
              <a:gd name="connsiteY8" fmla="*/ 867178 h 1476778"/>
              <a:gd name="connsiteX9" fmla="*/ 179466 w 2030992"/>
              <a:gd name="connsiteY9" fmla="*/ 1143403 h 1476778"/>
              <a:gd name="connsiteX10" fmla="*/ 131841 w 2030992"/>
              <a:gd name="connsiteY10" fmla="*/ 1333903 h 1476778"/>
              <a:gd name="connsiteX11" fmla="*/ 2027316 w 2030992"/>
              <a:gd name="connsiteY11" fmla="*/ 1476778 h 1476778"/>
              <a:gd name="connsiteX12" fmla="*/ 2010648 w 2030992"/>
              <a:gd name="connsiteY12" fmla="*/ 150422 h 1476778"/>
              <a:gd name="connsiteX0" fmla="*/ 2010648 w 2030992"/>
              <a:gd name="connsiteY0" fmla="*/ 150422 h 1476783"/>
              <a:gd name="connsiteX1" fmla="*/ 2003503 w 2030992"/>
              <a:gd name="connsiteY1" fmla="*/ 24215 h 1476783"/>
              <a:gd name="connsiteX2" fmla="*/ 1855866 w 2030992"/>
              <a:gd name="connsiteY2" fmla="*/ 403 h 1476783"/>
              <a:gd name="connsiteX3" fmla="*/ 1593929 w 2030992"/>
              <a:gd name="connsiteY3" fmla="*/ 14690 h 1476783"/>
              <a:gd name="connsiteX4" fmla="*/ 1274841 w 2030992"/>
              <a:gd name="connsiteY4" fmla="*/ 78984 h 1476783"/>
              <a:gd name="connsiteX5" fmla="*/ 1024809 w 2030992"/>
              <a:gd name="connsiteY5" fmla="*/ 188522 h 1476783"/>
              <a:gd name="connsiteX6" fmla="*/ 734297 w 2030992"/>
              <a:gd name="connsiteY6" fmla="*/ 374259 h 1476783"/>
              <a:gd name="connsiteX7" fmla="*/ 534272 w 2030992"/>
              <a:gd name="connsiteY7" fmla="*/ 583809 h 1476783"/>
              <a:gd name="connsiteX8" fmla="*/ 322341 w 2030992"/>
              <a:gd name="connsiteY8" fmla="*/ 867178 h 1476783"/>
              <a:gd name="connsiteX9" fmla="*/ 179466 w 2030992"/>
              <a:gd name="connsiteY9" fmla="*/ 1143403 h 1476783"/>
              <a:gd name="connsiteX10" fmla="*/ 131841 w 2030992"/>
              <a:gd name="connsiteY10" fmla="*/ 1333903 h 1476783"/>
              <a:gd name="connsiteX11" fmla="*/ 2027316 w 2030992"/>
              <a:gd name="connsiteY11" fmla="*/ 1476778 h 1476783"/>
              <a:gd name="connsiteX12" fmla="*/ 2010648 w 2030992"/>
              <a:gd name="connsiteY12" fmla="*/ 150422 h 1476783"/>
              <a:gd name="connsiteX0" fmla="*/ 2007832 w 2008588"/>
              <a:gd name="connsiteY0" fmla="*/ 150422 h 1363557"/>
              <a:gd name="connsiteX1" fmla="*/ 2000687 w 2008588"/>
              <a:gd name="connsiteY1" fmla="*/ 24215 h 1363557"/>
              <a:gd name="connsiteX2" fmla="*/ 1853050 w 2008588"/>
              <a:gd name="connsiteY2" fmla="*/ 403 h 1363557"/>
              <a:gd name="connsiteX3" fmla="*/ 1591113 w 2008588"/>
              <a:gd name="connsiteY3" fmla="*/ 14690 h 1363557"/>
              <a:gd name="connsiteX4" fmla="*/ 1272025 w 2008588"/>
              <a:gd name="connsiteY4" fmla="*/ 78984 h 1363557"/>
              <a:gd name="connsiteX5" fmla="*/ 1021993 w 2008588"/>
              <a:gd name="connsiteY5" fmla="*/ 188522 h 1363557"/>
              <a:gd name="connsiteX6" fmla="*/ 731481 w 2008588"/>
              <a:gd name="connsiteY6" fmla="*/ 374259 h 1363557"/>
              <a:gd name="connsiteX7" fmla="*/ 531456 w 2008588"/>
              <a:gd name="connsiteY7" fmla="*/ 583809 h 1363557"/>
              <a:gd name="connsiteX8" fmla="*/ 319525 w 2008588"/>
              <a:gd name="connsiteY8" fmla="*/ 867178 h 1363557"/>
              <a:gd name="connsiteX9" fmla="*/ 176650 w 2008588"/>
              <a:gd name="connsiteY9" fmla="*/ 1143403 h 1363557"/>
              <a:gd name="connsiteX10" fmla="*/ 129025 w 2008588"/>
              <a:gd name="connsiteY10" fmla="*/ 1333903 h 1363557"/>
              <a:gd name="connsiteX11" fmla="*/ 1986400 w 2008588"/>
              <a:gd name="connsiteY11" fmla="*/ 1362478 h 1363557"/>
              <a:gd name="connsiteX12" fmla="*/ 2007832 w 2008588"/>
              <a:gd name="connsiteY12" fmla="*/ 150422 h 1363557"/>
              <a:gd name="connsiteX0" fmla="*/ 2008887 w 2011867"/>
              <a:gd name="connsiteY0" fmla="*/ 150422 h 1388702"/>
              <a:gd name="connsiteX1" fmla="*/ 2001742 w 2011867"/>
              <a:gd name="connsiteY1" fmla="*/ 24215 h 1388702"/>
              <a:gd name="connsiteX2" fmla="*/ 1854105 w 2011867"/>
              <a:gd name="connsiteY2" fmla="*/ 403 h 1388702"/>
              <a:gd name="connsiteX3" fmla="*/ 1592168 w 2011867"/>
              <a:gd name="connsiteY3" fmla="*/ 14690 h 1388702"/>
              <a:gd name="connsiteX4" fmla="*/ 1273080 w 2011867"/>
              <a:gd name="connsiteY4" fmla="*/ 78984 h 1388702"/>
              <a:gd name="connsiteX5" fmla="*/ 1023048 w 2011867"/>
              <a:gd name="connsiteY5" fmla="*/ 188522 h 1388702"/>
              <a:gd name="connsiteX6" fmla="*/ 732536 w 2011867"/>
              <a:gd name="connsiteY6" fmla="*/ 374259 h 1388702"/>
              <a:gd name="connsiteX7" fmla="*/ 532511 w 2011867"/>
              <a:gd name="connsiteY7" fmla="*/ 583809 h 1388702"/>
              <a:gd name="connsiteX8" fmla="*/ 320580 w 2011867"/>
              <a:gd name="connsiteY8" fmla="*/ 867178 h 1388702"/>
              <a:gd name="connsiteX9" fmla="*/ 177705 w 2011867"/>
              <a:gd name="connsiteY9" fmla="*/ 1143403 h 1388702"/>
              <a:gd name="connsiteX10" fmla="*/ 130080 w 2011867"/>
              <a:gd name="connsiteY10" fmla="*/ 1333903 h 1388702"/>
              <a:gd name="connsiteX11" fmla="*/ 2001743 w 2011867"/>
              <a:gd name="connsiteY11" fmla="*/ 1388672 h 1388702"/>
              <a:gd name="connsiteX12" fmla="*/ 2008887 w 2011867"/>
              <a:gd name="connsiteY12" fmla="*/ 150422 h 1388702"/>
              <a:gd name="connsiteX0" fmla="*/ 1881353 w 1884333"/>
              <a:gd name="connsiteY0" fmla="*/ 150422 h 1388672"/>
              <a:gd name="connsiteX1" fmla="*/ 1874208 w 1884333"/>
              <a:gd name="connsiteY1" fmla="*/ 24215 h 1388672"/>
              <a:gd name="connsiteX2" fmla="*/ 1726571 w 1884333"/>
              <a:gd name="connsiteY2" fmla="*/ 403 h 1388672"/>
              <a:gd name="connsiteX3" fmla="*/ 1464634 w 1884333"/>
              <a:gd name="connsiteY3" fmla="*/ 14690 h 1388672"/>
              <a:gd name="connsiteX4" fmla="*/ 1145546 w 1884333"/>
              <a:gd name="connsiteY4" fmla="*/ 78984 h 1388672"/>
              <a:gd name="connsiteX5" fmla="*/ 895514 w 1884333"/>
              <a:gd name="connsiteY5" fmla="*/ 188522 h 1388672"/>
              <a:gd name="connsiteX6" fmla="*/ 605002 w 1884333"/>
              <a:gd name="connsiteY6" fmla="*/ 374259 h 1388672"/>
              <a:gd name="connsiteX7" fmla="*/ 404977 w 1884333"/>
              <a:gd name="connsiteY7" fmla="*/ 583809 h 1388672"/>
              <a:gd name="connsiteX8" fmla="*/ 193046 w 1884333"/>
              <a:gd name="connsiteY8" fmla="*/ 867178 h 1388672"/>
              <a:gd name="connsiteX9" fmla="*/ 50171 w 1884333"/>
              <a:gd name="connsiteY9" fmla="*/ 1143403 h 1388672"/>
              <a:gd name="connsiteX10" fmla="*/ 2546 w 1884333"/>
              <a:gd name="connsiteY10" fmla="*/ 1333903 h 1388672"/>
              <a:gd name="connsiteX11" fmla="*/ 1874209 w 1884333"/>
              <a:gd name="connsiteY11" fmla="*/ 1388672 h 1388672"/>
              <a:gd name="connsiteX12" fmla="*/ 1881353 w 1884333"/>
              <a:gd name="connsiteY12" fmla="*/ 150422 h 1388672"/>
              <a:gd name="connsiteX0" fmla="*/ 1862623 w 1865603"/>
              <a:gd name="connsiteY0" fmla="*/ 150422 h 1388672"/>
              <a:gd name="connsiteX1" fmla="*/ 1855478 w 1865603"/>
              <a:gd name="connsiteY1" fmla="*/ 24215 h 1388672"/>
              <a:gd name="connsiteX2" fmla="*/ 1707841 w 1865603"/>
              <a:gd name="connsiteY2" fmla="*/ 403 h 1388672"/>
              <a:gd name="connsiteX3" fmla="*/ 1445904 w 1865603"/>
              <a:gd name="connsiteY3" fmla="*/ 14690 h 1388672"/>
              <a:gd name="connsiteX4" fmla="*/ 1126816 w 1865603"/>
              <a:gd name="connsiteY4" fmla="*/ 78984 h 1388672"/>
              <a:gd name="connsiteX5" fmla="*/ 876784 w 1865603"/>
              <a:gd name="connsiteY5" fmla="*/ 188522 h 1388672"/>
              <a:gd name="connsiteX6" fmla="*/ 586272 w 1865603"/>
              <a:gd name="connsiteY6" fmla="*/ 374259 h 1388672"/>
              <a:gd name="connsiteX7" fmla="*/ 386247 w 1865603"/>
              <a:gd name="connsiteY7" fmla="*/ 583809 h 1388672"/>
              <a:gd name="connsiteX8" fmla="*/ 174316 w 1865603"/>
              <a:gd name="connsiteY8" fmla="*/ 867178 h 1388672"/>
              <a:gd name="connsiteX9" fmla="*/ 31441 w 1865603"/>
              <a:gd name="connsiteY9" fmla="*/ 1143403 h 1388672"/>
              <a:gd name="connsiteX10" fmla="*/ 5247 w 1865603"/>
              <a:gd name="connsiteY10" fmla="*/ 1381528 h 1388672"/>
              <a:gd name="connsiteX11" fmla="*/ 1855479 w 1865603"/>
              <a:gd name="connsiteY11" fmla="*/ 1388672 h 1388672"/>
              <a:gd name="connsiteX12" fmla="*/ 1862623 w 1865603"/>
              <a:gd name="connsiteY12" fmla="*/ 150422 h 1388672"/>
              <a:gd name="connsiteX0" fmla="*/ 1984397 w 1987377"/>
              <a:gd name="connsiteY0" fmla="*/ 150422 h 1400957"/>
              <a:gd name="connsiteX1" fmla="*/ 1977252 w 1987377"/>
              <a:gd name="connsiteY1" fmla="*/ 24215 h 1400957"/>
              <a:gd name="connsiteX2" fmla="*/ 1829615 w 1987377"/>
              <a:gd name="connsiteY2" fmla="*/ 403 h 1400957"/>
              <a:gd name="connsiteX3" fmla="*/ 1567678 w 1987377"/>
              <a:gd name="connsiteY3" fmla="*/ 14690 h 1400957"/>
              <a:gd name="connsiteX4" fmla="*/ 1248590 w 1987377"/>
              <a:gd name="connsiteY4" fmla="*/ 78984 h 1400957"/>
              <a:gd name="connsiteX5" fmla="*/ 998558 w 1987377"/>
              <a:gd name="connsiteY5" fmla="*/ 188522 h 1400957"/>
              <a:gd name="connsiteX6" fmla="*/ 708046 w 1987377"/>
              <a:gd name="connsiteY6" fmla="*/ 374259 h 1400957"/>
              <a:gd name="connsiteX7" fmla="*/ 508021 w 1987377"/>
              <a:gd name="connsiteY7" fmla="*/ 583809 h 1400957"/>
              <a:gd name="connsiteX8" fmla="*/ 296090 w 1987377"/>
              <a:gd name="connsiteY8" fmla="*/ 867178 h 1400957"/>
              <a:gd name="connsiteX9" fmla="*/ 179408 w 1987377"/>
              <a:gd name="connsiteY9" fmla="*/ 1145785 h 1400957"/>
              <a:gd name="connsiteX10" fmla="*/ 127021 w 1987377"/>
              <a:gd name="connsiteY10" fmla="*/ 1381528 h 1400957"/>
              <a:gd name="connsiteX11" fmla="*/ 1977253 w 1987377"/>
              <a:gd name="connsiteY11" fmla="*/ 1388672 h 1400957"/>
              <a:gd name="connsiteX12" fmla="*/ 1984397 w 1987377"/>
              <a:gd name="connsiteY12" fmla="*/ 150422 h 1400957"/>
              <a:gd name="connsiteX0" fmla="*/ 1985604 w 1988584"/>
              <a:gd name="connsiteY0" fmla="*/ 150422 h 1388672"/>
              <a:gd name="connsiteX1" fmla="*/ 1978459 w 1988584"/>
              <a:gd name="connsiteY1" fmla="*/ 24215 h 1388672"/>
              <a:gd name="connsiteX2" fmla="*/ 1830822 w 1988584"/>
              <a:gd name="connsiteY2" fmla="*/ 403 h 1388672"/>
              <a:gd name="connsiteX3" fmla="*/ 1568885 w 1988584"/>
              <a:gd name="connsiteY3" fmla="*/ 14690 h 1388672"/>
              <a:gd name="connsiteX4" fmla="*/ 1249797 w 1988584"/>
              <a:gd name="connsiteY4" fmla="*/ 78984 h 1388672"/>
              <a:gd name="connsiteX5" fmla="*/ 999765 w 1988584"/>
              <a:gd name="connsiteY5" fmla="*/ 188522 h 1388672"/>
              <a:gd name="connsiteX6" fmla="*/ 709253 w 1988584"/>
              <a:gd name="connsiteY6" fmla="*/ 374259 h 1388672"/>
              <a:gd name="connsiteX7" fmla="*/ 509228 w 1988584"/>
              <a:gd name="connsiteY7" fmla="*/ 583809 h 1388672"/>
              <a:gd name="connsiteX8" fmla="*/ 297297 w 1988584"/>
              <a:gd name="connsiteY8" fmla="*/ 867178 h 1388672"/>
              <a:gd name="connsiteX9" fmla="*/ 180615 w 1988584"/>
              <a:gd name="connsiteY9" fmla="*/ 1145785 h 1388672"/>
              <a:gd name="connsiteX10" fmla="*/ 128228 w 1988584"/>
              <a:gd name="connsiteY10" fmla="*/ 1381528 h 1388672"/>
              <a:gd name="connsiteX11" fmla="*/ 1978460 w 1988584"/>
              <a:gd name="connsiteY11" fmla="*/ 1388672 h 1388672"/>
              <a:gd name="connsiteX12" fmla="*/ 1985604 w 1988584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388672"/>
              <a:gd name="connsiteX1" fmla="*/ 1951096 w 1961221"/>
              <a:gd name="connsiteY1" fmla="*/ 24215 h 1388672"/>
              <a:gd name="connsiteX2" fmla="*/ 1803459 w 1961221"/>
              <a:gd name="connsiteY2" fmla="*/ 403 h 1388672"/>
              <a:gd name="connsiteX3" fmla="*/ 1541522 w 1961221"/>
              <a:gd name="connsiteY3" fmla="*/ 14690 h 1388672"/>
              <a:gd name="connsiteX4" fmla="*/ 1222434 w 1961221"/>
              <a:gd name="connsiteY4" fmla="*/ 78984 h 1388672"/>
              <a:gd name="connsiteX5" fmla="*/ 972402 w 1961221"/>
              <a:gd name="connsiteY5" fmla="*/ 188522 h 1388672"/>
              <a:gd name="connsiteX6" fmla="*/ 681890 w 1961221"/>
              <a:gd name="connsiteY6" fmla="*/ 374259 h 1388672"/>
              <a:gd name="connsiteX7" fmla="*/ 481865 w 1961221"/>
              <a:gd name="connsiteY7" fmla="*/ 583809 h 1388672"/>
              <a:gd name="connsiteX8" fmla="*/ 269934 w 1961221"/>
              <a:gd name="connsiteY8" fmla="*/ 867178 h 1388672"/>
              <a:gd name="connsiteX9" fmla="*/ 100865 w 1961221"/>
              <a:gd name="connsiteY9" fmla="*/ 1381528 h 1388672"/>
              <a:gd name="connsiteX10" fmla="*/ 1951097 w 1961221"/>
              <a:gd name="connsiteY10" fmla="*/ 1388672 h 1388672"/>
              <a:gd name="connsiteX11" fmla="*/ 1958241 w 1961221"/>
              <a:gd name="connsiteY11" fmla="*/ 150422 h 1388672"/>
              <a:gd name="connsiteX0" fmla="*/ 1859631 w 1862611"/>
              <a:gd name="connsiteY0" fmla="*/ 150422 h 1388672"/>
              <a:gd name="connsiteX1" fmla="*/ 1852486 w 1862611"/>
              <a:gd name="connsiteY1" fmla="*/ 24215 h 1388672"/>
              <a:gd name="connsiteX2" fmla="*/ 1704849 w 1862611"/>
              <a:gd name="connsiteY2" fmla="*/ 403 h 1388672"/>
              <a:gd name="connsiteX3" fmla="*/ 1442912 w 1862611"/>
              <a:gd name="connsiteY3" fmla="*/ 14690 h 1388672"/>
              <a:gd name="connsiteX4" fmla="*/ 1123824 w 1862611"/>
              <a:gd name="connsiteY4" fmla="*/ 78984 h 1388672"/>
              <a:gd name="connsiteX5" fmla="*/ 873792 w 1862611"/>
              <a:gd name="connsiteY5" fmla="*/ 188522 h 1388672"/>
              <a:gd name="connsiteX6" fmla="*/ 583280 w 1862611"/>
              <a:gd name="connsiteY6" fmla="*/ 374259 h 1388672"/>
              <a:gd name="connsiteX7" fmla="*/ 383255 w 1862611"/>
              <a:gd name="connsiteY7" fmla="*/ 583809 h 1388672"/>
              <a:gd name="connsiteX8" fmla="*/ 171324 w 1862611"/>
              <a:gd name="connsiteY8" fmla="*/ 867178 h 1388672"/>
              <a:gd name="connsiteX9" fmla="*/ 2255 w 1862611"/>
              <a:gd name="connsiteY9" fmla="*/ 1381528 h 1388672"/>
              <a:gd name="connsiteX10" fmla="*/ 1852487 w 1862611"/>
              <a:gd name="connsiteY10" fmla="*/ 1388672 h 1388672"/>
              <a:gd name="connsiteX11" fmla="*/ 1859631 w 1862611"/>
              <a:gd name="connsiteY11" fmla="*/ 150422 h 1388672"/>
              <a:gd name="connsiteX0" fmla="*/ 1860308 w 1863288"/>
              <a:gd name="connsiteY0" fmla="*/ 150422 h 1388672"/>
              <a:gd name="connsiteX1" fmla="*/ 1853163 w 1863288"/>
              <a:gd name="connsiteY1" fmla="*/ 24215 h 1388672"/>
              <a:gd name="connsiteX2" fmla="*/ 1705526 w 1863288"/>
              <a:gd name="connsiteY2" fmla="*/ 403 h 1388672"/>
              <a:gd name="connsiteX3" fmla="*/ 1443589 w 1863288"/>
              <a:gd name="connsiteY3" fmla="*/ 14690 h 1388672"/>
              <a:gd name="connsiteX4" fmla="*/ 1124501 w 1863288"/>
              <a:gd name="connsiteY4" fmla="*/ 78984 h 1388672"/>
              <a:gd name="connsiteX5" fmla="*/ 874469 w 1863288"/>
              <a:gd name="connsiteY5" fmla="*/ 188522 h 1388672"/>
              <a:gd name="connsiteX6" fmla="*/ 583957 w 1863288"/>
              <a:gd name="connsiteY6" fmla="*/ 374259 h 1388672"/>
              <a:gd name="connsiteX7" fmla="*/ 383932 w 1863288"/>
              <a:gd name="connsiteY7" fmla="*/ 583809 h 1388672"/>
              <a:gd name="connsiteX8" fmla="*/ 138663 w 1863288"/>
              <a:gd name="connsiteY8" fmla="*/ 957666 h 1388672"/>
              <a:gd name="connsiteX9" fmla="*/ 2932 w 1863288"/>
              <a:gd name="connsiteY9" fmla="*/ 1381528 h 1388672"/>
              <a:gd name="connsiteX10" fmla="*/ 1853164 w 1863288"/>
              <a:gd name="connsiteY10" fmla="*/ 1388672 h 1388672"/>
              <a:gd name="connsiteX11" fmla="*/ 1860308 w 1863288"/>
              <a:gd name="connsiteY11" fmla="*/ 150422 h 1388672"/>
              <a:gd name="connsiteX0" fmla="*/ 1860437 w 1863417"/>
              <a:gd name="connsiteY0" fmla="*/ 150422 h 1388672"/>
              <a:gd name="connsiteX1" fmla="*/ 1853292 w 1863417"/>
              <a:gd name="connsiteY1" fmla="*/ 24215 h 1388672"/>
              <a:gd name="connsiteX2" fmla="*/ 1705655 w 1863417"/>
              <a:gd name="connsiteY2" fmla="*/ 403 h 1388672"/>
              <a:gd name="connsiteX3" fmla="*/ 1443718 w 1863417"/>
              <a:gd name="connsiteY3" fmla="*/ 14690 h 1388672"/>
              <a:gd name="connsiteX4" fmla="*/ 1124630 w 1863417"/>
              <a:gd name="connsiteY4" fmla="*/ 78984 h 1388672"/>
              <a:gd name="connsiteX5" fmla="*/ 874598 w 1863417"/>
              <a:gd name="connsiteY5" fmla="*/ 188522 h 1388672"/>
              <a:gd name="connsiteX6" fmla="*/ 584086 w 1863417"/>
              <a:gd name="connsiteY6" fmla="*/ 374259 h 1388672"/>
              <a:gd name="connsiteX7" fmla="*/ 384061 w 1863417"/>
              <a:gd name="connsiteY7" fmla="*/ 583809 h 1388672"/>
              <a:gd name="connsiteX8" fmla="*/ 138792 w 1863417"/>
              <a:gd name="connsiteY8" fmla="*/ 957666 h 1388672"/>
              <a:gd name="connsiteX9" fmla="*/ 3061 w 1863417"/>
              <a:gd name="connsiteY9" fmla="*/ 1381528 h 1388672"/>
              <a:gd name="connsiteX10" fmla="*/ 1853293 w 1863417"/>
              <a:gd name="connsiteY10" fmla="*/ 1388672 h 1388672"/>
              <a:gd name="connsiteX11" fmla="*/ 1860437 w 1863417"/>
              <a:gd name="connsiteY11" fmla="*/ 150422 h 1388672"/>
              <a:gd name="connsiteX0" fmla="*/ 1862890 w 1865870"/>
              <a:gd name="connsiteY0" fmla="*/ 150422 h 1388672"/>
              <a:gd name="connsiteX1" fmla="*/ 1855745 w 1865870"/>
              <a:gd name="connsiteY1" fmla="*/ 24215 h 1388672"/>
              <a:gd name="connsiteX2" fmla="*/ 1708108 w 1865870"/>
              <a:gd name="connsiteY2" fmla="*/ 403 h 1388672"/>
              <a:gd name="connsiteX3" fmla="*/ 1446171 w 1865870"/>
              <a:gd name="connsiteY3" fmla="*/ 14690 h 1388672"/>
              <a:gd name="connsiteX4" fmla="*/ 1127083 w 1865870"/>
              <a:gd name="connsiteY4" fmla="*/ 78984 h 1388672"/>
              <a:gd name="connsiteX5" fmla="*/ 877051 w 1865870"/>
              <a:gd name="connsiteY5" fmla="*/ 188522 h 1388672"/>
              <a:gd name="connsiteX6" fmla="*/ 586539 w 1865870"/>
              <a:gd name="connsiteY6" fmla="*/ 374259 h 1388672"/>
              <a:gd name="connsiteX7" fmla="*/ 386514 w 1865870"/>
              <a:gd name="connsiteY7" fmla="*/ 583809 h 1388672"/>
              <a:gd name="connsiteX8" fmla="*/ 141245 w 1865870"/>
              <a:gd name="connsiteY8" fmla="*/ 957666 h 1388672"/>
              <a:gd name="connsiteX9" fmla="*/ 5514 w 1865870"/>
              <a:gd name="connsiteY9" fmla="*/ 1381528 h 1388672"/>
              <a:gd name="connsiteX10" fmla="*/ 1855746 w 1865870"/>
              <a:gd name="connsiteY10" fmla="*/ 1388672 h 1388672"/>
              <a:gd name="connsiteX11" fmla="*/ 1862890 w 1865870"/>
              <a:gd name="connsiteY11" fmla="*/ 150422 h 1388672"/>
              <a:gd name="connsiteX0" fmla="*/ 1861458 w 1864438"/>
              <a:gd name="connsiteY0" fmla="*/ 150422 h 1388672"/>
              <a:gd name="connsiteX1" fmla="*/ 1854313 w 1864438"/>
              <a:gd name="connsiteY1" fmla="*/ 24215 h 1388672"/>
              <a:gd name="connsiteX2" fmla="*/ 1706676 w 1864438"/>
              <a:gd name="connsiteY2" fmla="*/ 403 h 1388672"/>
              <a:gd name="connsiteX3" fmla="*/ 1444739 w 1864438"/>
              <a:gd name="connsiteY3" fmla="*/ 14690 h 1388672"/>
              <a:gd name="connsiteX4" fmla="*/ 1125651 w 1864438"/>
              <a:gd name="connsiteY4" fmla="*/ 78984 h 1388672"/>
              <a:gd name="connsiteX5" fmla="*/ 875619 w 1864438"/>
              <a:gd name="connsiteY5" fmla="*/ 188522 h 1388672"/>
              <a:gd name="connsiteX6" fmla="*/ 585107 w 1864438"/>
              <a:gd name="connsiteY6" fmla="*/ 374259 h 1388672"/>
              <a:gd name="connsiteX7" fmla="*/ 139813 w 1864438"/>
              <a:gd name="connsiteY7" fmla="*/ 957666 h 1388672"/>
              <a:gd name="connsiteX8" fmla="*/ 4082 w 1864438"/>
              <a:gd name="connsiteY8" fmla="*/ 1381528 h 1388672"/>
              <a:gd name="connsiteX9" fmla="*/ 1854314 w 1864438"/>
              <a:gd name="connsiteY9" fmla="*/ 1388672 h 1388672"/>
              <a:gd name="connsiteX10" fmla="*/ 1861458 w 1864438"/>
              <a:gd name="connsiteY10" fmla="*/ 150422 h 1388672"/>
              <a:gd name="connsiteX0" fmla="*/ 1865336 w 1868316"/>
              <a:gd name="connsiteY0" fmla="*/ 150422 h 1388672"/>
              <a:gd name="connsiteX1" fmla="*/ 1858191 w 1868316"/>
              <a:gd name="connsiteY1" fmla="*/ 24215 h 1388672"/>
              <a:gd name="connsiteX2" fmla="*/ 1710554 w 1868316"/>
              <a:gd name="connsiteY2" fmla="*/ 403 h 1388672"/>
              <a:gd name="connsiteX3" fmla="*/ 1448617 w 1868316"/>
              <a:gd name="connsiteY3" fmla="*/ 14690 h 1388672"/>
              <a:gd name="connsiteX4" fmla="*/ 1129529 w 1868316"/>
              <a:gd name="connsiteY4" fmla="*/ 78984 h 1388672"/>
              <a:gd name="connsiteX5" fmla="*/ 879497 w 1868316"/>
              <a:gd name="connsiteY5" fmla="*/ 188522 h 1388672"/>
              <a:gd name="connsiteX6" fmla="*/ 143691 w 1868316"/>
              <a:gd name="connsiteY6" fmla="*/ 957666 h 1388672"/>
              <a:gd name="connsiteX7" fmla="*/ 7960 w 1868316"/>
              <a:gd name="connsiteY7" fmla="*/ 1381528 h 1388672"/>
              <a:gd name="connsiteX8" fmla="*/ 1858192 w 1868316"/>
              <a:gd name="connsiteY8" fmla="*/ 1388672 h 1388672"/>
              <a:gd name="connsiteX9" fmla="*/ 1865336 w 1868316"/>
              <a:gd name="connsiteY9" fmla="*/ 150422 h 1388672"/>
              <a:gd name="connsiteX0" fmla="*/ 1872942 w 1875922"/>
              <a:gd name="connsiteY0" fmla="*/ 158625 h 1396875"/>
              <a:gd name="connsiteX1" fmla="*/ 1865797 w 1875922"/>
              <a:gd name="connsiteY1" fmla="*/ 32418 h 1396875"/>
              <a:gd name="connsiteX2" fmla="*/ 1718160 w 1875922"/>
              <a:gd name="connsiteY2" fmla="*/ 8606 h 1396875"/>
              <a:gd name="connsiteX3" fmla="*/ 1456223 w 1875922"/>
              <a:gd name="connsiteY3" fmla="*/ 22893 h 1396875"/>
              <a:gd name="connsiteX4" fmla="*/ 1137135 w 1875922"/>
              <a:gd name="connsiteY4" fmla="*/ 87187 h 1396875"/>
              <a:gd name="connsiteX5" fmla="*/ 151297 w 1875922"/>
              <a:gd name="connsiteY5" fmla="*/ 965869 h 1396875"/>
              <a:gd name="connsiteX6" fmla="*/ 15566 w 1875922"/>
              <a:gd name="connsiteY6" fmla="*/ 1389731 h 1396875"/>
              <a:gd name="connsiteX7" fmla="*/ 1865798 w 1875922"/>
              <a:gd name="connsiteY7" fmla="*/ 1396875 h 1396875"/>
              <a:gd name="connsiteX8" fmla="*/ 1872942 w 1875922"/>
              <a:gd name="connsiteY8" fmla="*/ 158625 h 1396875"/>
              <a:gd name="connsiteX0" fmla="*/ 1858128 w 1861108"/>
              <a:gd name="connsiteY0" fmla="*/ 158625 h 1396875"/>
              <a:gd name="connsiteX1" fmla="*/ 1850983 w 1861108"/>
              <a:gd name="connsiteY1" fmla="*/ 32418 h 1396875"/>
              <a:gd name="connsiteX2" fmla="*/ 1703346 w 1861108"/>
              <a:gd name="connsiteY2" fmla="*/ 8606 h 1396875"/>
              <a:gd name="connsiteX3" fmla="*/ 1441409 w 1861108"/>
              <a:gd name="connsiteY3" fmla="*/ 22893 h 1396875"/>
              <a:gd name="connsiteX4" fmla="*/ 1122321 w 1861108"/>
              <a:gd name="connsiteY4" fmla="*/ 87187 h 1396875"/>
              <a:gd name="connsiteX5" fmla="*/ 577014 w 1861108"/>
              <a:gd name="connsiteY5" fmla="*/ 389607 h 1396875"/>
              <a:gd name="connsiteX6" fmla="*/ 752 w 1861108"/>
              <a:gd name="connsiteY6" fmla="*/ 1389731 h 1396875"/>
              <a:gd name="connsiteX7" fmla="*/ 1850984 w 1861108"/>
              <a:gd name="connsiteY7" fmla="*/ 1396875 h 1396875"/>
              <a:gd name="connsiteX8" fmla="*/ 1858128 w 1861108"/>
              <a:gd name="connsiteY8" fmla="*/ 158625 h 1396875"/>
              <a:gd name="connsiteX0" fmla="*/ 1859368 w 1862348"/>
              <a:gd name="connsiteY0" fmla="*/ 158625 h 1396875"/>
              <a:gd name="connsiteX1" fmla="*/ 1852223 w 1862348"/>
              <a:gd name="connsiteY1" fmla="*/ 32418 h 1396875"/>
              <a:gd name="connsiteX2" fmla="*/ 1704586 w 1862348"/>
              <a:gd name="connsiteY2" fmla="*/ 8606 h 1396875"/>
              <a:gd name="connsiteX3" fmla="*/ 1442649 w 1862348"/>
              <a:gd name="connsiteY3" fmla="*/ 22893 h 1396875"/>
              <a:gd name="connsiteX4" fmla="*/ 1123561 w 1862348"/>
              <a:gd name="connsiteY4" fmla="*/ 87187 h 1396875"/>
              <a:gd name="connsiteX5" fmla="*/ 578254 w 1862348"/>
              <a:gd name="connsiteY5" fmla="*/ 389607 h 1396875"/>
              <a:gd name="connsiteX6" fmla="*/ 1992 w 1862348"/>
              <a:gd name="connsiteY6" fmla="*/ 1389731 h 1396875"/>
              <a:gd name="connsiteX7" fmla="*/ 1852224 w 1862348"/>
              <a:gd name="connsiteY7" fmla="*/ 1396875 h 1396875"/>
              <a:gd name="connsiteX8" fmla="*/ 1859368 w 1862348"/>
              <a:gd name="connsiteY8" fmla="*/ 158625 h 1396875"/>
              <a:gd name="connsiteX0" fmla="*/ 1858233 w 1861213"/>
              <a:gd name="connsiteY0" fmla="*/ 168651 h 1406901"/>
              <a:gd name="connsiteX1" fmla="*/ 1851088 w 1861213"/>
              <a:gd name="connsiteY1" fmla="*/ 42444 h 1406901"/>
              <a:gd name="connsiteX2" fmla="*/ 1703451 w 1861213"/>
              <a:gd name="connsiteY2" fmla="*/ 18632 h 1406901"/>
              <a:gd name="connsiteX3" fmla="*/ 1441514 w 1861213"/>
              <a:gd name="connsiteY3" fmla="*/ 32919 h 1406901"/>
              <a:gd name="connsiteX4" fmla="*/ 577119 w 1861213"/>
              <a:gd name="connsiteY4" fmla="*/ 399633 h 1406901"/>
              <a:gd name="connsiteX5" fmla="*/ 857 w 1861213"/>
              <a:gd name="connsiteY5" fmla="*/ 1399757 h 1406901"/>
              <a:gd name="connsiteX6" fmla="*/ 1851089 w 1861213"/>
              <a:gd name="connsiteY6" fmla="*/ 1406901 h 1406901"/>
              <a:gd name="connsiteX7" fmla="*/ 1858233 w 1861213"/>
              <a:gd name="connsiteY7" fmla="*/ 168651 h 1406901"/>
              <a:gd name="connsiteX0" fmla="*/ 1858344 w 1861324"/>
              <a:gd name="connsiteY0" fmla="*/ 175672 h 1413922"/>
              <a:gd name="connsiteX1" fmla="*/ 1851199 w 1861324"/>
              <a:gd name="connsiteY1" fmla="*/ 49465 h 1413922"/>
              <a:gd name="connsiteX2" fmla="*/ 1703562 w 1861324"/>
              <a:gd name="connsiteY2" fmla="*/ 25653 h 1413922"/>
              <a:gd name="connsiteX3" fmla="*/ 577230 w 1861324"/>
              <a:gd name="connsiteY3" fmla="*/ 406654 h 1413922"/>
              <a:gd name="connsiteX4" fmla="*/ 968 w 1861324"/>
              <a:gd name="connsiteY4" fmla="*/ 1406778 h 1413922"/>
              <a:gd name="connsiteX5" fmla="*/ 1851200 w 1861324"/>
              <a:gd name="connsiteY5" fmla="*/ 1413922 h 1413922"/>
              <a:gd name="connsiteX6" fmla="*/ 1858344 w 1861324"/>
              <a:gd name="connsiteY6" fmla="*/ 175672 h 1413922"/>
              <a:gd name="connsiteX0" fmla="*/ 1858420 w 1861400"/>
              <a:gd name="connsiteY0" fmla="*/ 126207 h 1364457"/>
              <a:gd name="connsiteX1" fmla="*/ 1851275 w 1861400"/>
              <a:gd name="connsiteY1" fmla="*/ 0 h 1364457"/>
              <a:gd name="connsiteX2" fmla="*/ 577306 w 1861400"/>
              <a:gd name="connsiteY2" fmla="*/ 357189 h 1364457"/>
              <a:gd name="connsiteX3" fmla="*/ 1044 w 1861400"/>
              <a:gd name="connsiteY3" fmla="*/ 1357313 h 1364457"/>
              <a:gd name="connsiteX4" fmla="*/ 1851276 w 1861400"/>
              <a:gd name="connsiteY4" fmla="*/ 1364457 h 1364457"/>
              <a:gd name="connsiteX5" fmla="*/ 1858420 w 1861400"/>
              <a:gd name="connsiteY5" fmla="*/ 126207 h 1364457"/>
              <a:gd name="connsiteX0" fmla="*/ 1851276 w 2048171"/>
              <a:gd name="connsiteY0" fmla="*/ 1364457 h 1364457"/>
              <a:gd name="connsiteX1" fmla="*/ 1851275 w 2048171"/>
              <a:gd name="connsiteY1" fmla="*/ 0 h 1364457"/>
              <a:gd name="connsiteX2" fmla="*/ 577306 w 2048171"/>
              <a:gd name="connsiteY2" fmla="*/ 357189 h 1364457"/>
              <a:gd name="connsiteX3" fmla="*/ 1044 w 2048171"/>
              <a:gd name="connsiteY3" fmla="*/ 1357313 h 1364457"/>
              <a:gd name="connsiteX4" fmla="*/ 1851276 w 2048171"/>
              <a:gd name="connsiteY4" fmla="*/ 1364457 h 1364457"/>
              <a:gd name="connsiteX0" fmla="*/ 1851276 w 1988949"/>
              <a:gd name="connsiteY0" fmla="*/ 1364457 h 1364457"/>
              <a:gd name="connsiteX1" fmla="*/ 1851275 w 1988949"/>
              <a:gd name="connsiteY1" fmla="*/ 0 h 1364457"/>
              <a:gd name="connsiteX2" fmla="*/ 577306 w 1988949"/>
              <a:gd name="connsiteY2" fmla="*/ 357189 h 1364457"/>
              <a:gd name="connsiteX3" fmla="*/ 1044 w 1988949"/>
              <a:gd name="connsiteY3" fmla="*/ 1357313 h 1364457"/>
              <a:gd name="connsiteX4" fmla="*/ 1851276 w 1988949"/>
              <a:gd name="connsiteY4" fmla="*/ 1364457 h 1364457"/>
              <a:gd name="connsiteX0" fmla="*/ 1851276 w 1988949"/>
              <a:gd name="connsiteY0" fmla="*/ 1364559 h 1364559"/>
              <a:gd name="connsiteX1" fmla="*/ 1851275 w 1988949"/>
              <a:gd name="connsiteY1" fmla="*/ 102 h 1364559"/>
              <a:gd name="connsiteX2" fmla="*/ 577306 w 1988949"/>
              <a:gd name="connsiteY2" fmla="*/ 357291 h 1364559"/>
              <a:gd name="connsiteX3" fmla="*/ 1044 w 1988949"/>
              <a:gd name="connsiteY3" fmla="*/ 1357415 h 1364559"/>
              <a:gd name="connsiteX4" fmla="*/ 1851276 w 1988949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56 w 1854632"/>
              <a:gd name="connsiteY0" fmla="*/ 1392228 h 1392228"/>
              <a:gd name="connsiteX1" fmla="*/ 1851255 w 1854632"/>
              <a:gd name="connsiteY1" fmla="*/ 27771 h 1392228"/>
              <a:gd name="connsiteX2" fmla="*/ 577286 w 1854632"/>
              <a:gd name="connsiteY2" fmla="*/ 384960 h 1392228"/>
              <a:gd name="connsiteX3" fmla="*/ 1024 w 1854632"/>
              <a:gd name="connsiteY3" fmla="*/ 1385084 h 1392228"/>
              <a:gd name="connsiteX4" fmla="*/ 1851256 w 1854632"/>
              <a:gd name="connsiteY4" fmla="*/ 1392228 h 1392228"/>
              <a:gd name="connsiteX0" fmla="*/ 1851280 w 1859327"/>
              <a:gd name="connsiteY0" fmla="*/ 1378839 h 1378839"/>
              <a:gd name="connsiteX1" fmla="*/ 1858422 w 1859327"/>
              <a:gd name="connsiteY1" fmla="*/ 95 h 1378839"/>
              <a:gd name="connsiteX2" fmla="*/ 577310 w 1859327"/>
              <a:gd name="connsiteY2" fmla="*/ 371571 h 1378839"/>
              <a:gd name="connsiteX3" fmla="*/ 1048 w 1859327"/>
              <a:gd name="connsiteY3" fmla="*/ 1371695 h 1378839"/>
              <a:gd name="connsiteX4" fmla="*/ 1851280 w 1859327"/>
              <a:gd name="connsiteY4" fmla="*/ 1378839 h 1378839"/>
              <a:gd name="connsiteX0" fmla="*/ 1851210 w 1859257"/>
              <a:gd name="connsiteY0" fmla="*/ 1391891 h 1391891"/>
              <a:gd name="connsiteX1" fmla="*/ 1858352 w 1859257"/>
              <a:gd name="connsiteY1" fmla="*/ 13147 h 1391891"/>
              <a:gd name="connsiteX2" fmla="*/ 577240 w 1859257"/>
              <a:gd name="connsiteY2" fmla="*/ 384623 h 1391891"/>
              <a:gd name="connsiteX3" fmla="*/ 978 w 1859257"/>
              <a:gd name="connsiteY3" fmla="*/ 1384747 h 1391891"/>
              <a:gd name="connsiteX4" fmla="*/ 1851210 w 1859257"/>
              <a:gd name="connsiteY4" fmla="*/ 1391891 h 1391891"/>
              <a:gd name="connsiteX0" fmla="*/ 1853479 w 1861526"/>
              <a:gd name="connsiteY0" fmla="*/ 1392138 h 1392138"/>
              <a:gd name="connsiteX1" fmla="*/ 1860621 w 1861526"/>
              <a:gd name="connsiteY1" fmla="*/ 13394 h 1392138"/>
              <a:gd name="connsiteX2" fmla="*/ 579509 w 1861526"/>
              <a:gd name="connsiteY2" fmla="*/ 384870 h 1392138"/>
              <a:gd name="connsiteX3" fmla="*/ 3247 w 1861526"/>
              <a:gd name="connsiteY3" fmla="*/ 1384994 h 1392138"/>
              <a:gd name="connsiteX4" fmla="*/ 1853479 w 1861526"/>
              <a:gd name="connsiteY4" fmla="*/ 1392138 h 139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1526" h="1392138">
                <a:moveTo>
                  <a:pt x="1853479" y="1392138"/>
                </a:moveTo>
                <a:cubicBezTo>
                  <a:pt x="1859433" y="1392137"/>
                  <a:pt x="1863399" y="24109"/>
                  <a:pt x="1860621" y="13394"/>
                </a:cubicBezTo>
                <a:cubicBezTo>
                  <a:pt x="1854271" y="9028"/>
                  <a:pt x="1118984" y="-99717"/>
                  <a:pt x="579509" y="384870"/>
                </a:cubicBezTo>
                <a:cubicBezTo>
                  <a:pt x="47391" y="862849"/>
                  <a:pt x="-17391" y="1383803"/>
                  <a:pt x="3247" y="1384994"/>
                </a:cubicBezTo>
                <a:cubicBezTo>
                  <a:pt x="33410" y="1390947"/>
                  <a:pt x="1836810" y="1392138"/>
                  <a:pt x="1853479" y="1392138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A891DE-41F0-A528-1945-9CD5191ADF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1941" y="6201787"/>
            <a:ext cx="957143" cy="47333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B519FA-DA25-F012-8B83-2BAF3D524F1F}"/>
              </a:ext>
            </a:extLst>
          </p:cNvPr>
          <p:cNvCxnSpPr/>
          <p:nvPr/>
        </p:nvCxnSpPr>
        <p:spPr>
          <a:xfrm>
            <a:off x="571500" y="1716088"/>
            <a:ext cx="110553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latshållare för sidfot 3">
            <a:extLst>
              <a:ext uri="{FF2B5EF4-FFF2-40B4-BE49-F238E27FC236}">
                <a16:creationId xmlns:a16="http://schemas.microsoft.com/office/drawing/2014/main" id="{154A5950-A897-D37F-6286-19F8AFB30515}"/>
              </a:ext>
            </a:extLst>
          </p:cNvPr>
          <p:cNvSpPr txBox="1">
            <a:spLocks/>
          </p:cNvSpPr>
          <p:nvPr/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Datum, gruppnamn, resmål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DD7EDB-5DFD-38AE-1CBC-D4FF1FE1F36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2417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Instruktion för presentationen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17CC30-29FB-C1AE-4210-A53825302D2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Ändra gruppnamn och resmål i sidfoten via Infoga/Text/Bildnummer.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Skicka presentationen till fadder för godkännande minst en vecka innan slutseminariet. Denna version blir den som används på slutseminariet. Presentationen kommer inte publiceras online.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Bildobjekt 5">
            <a:extLst>
              <a:ext uri="{FF2B5EF4-FFF2-40B4-BE49-F238E27FC236}">
                <a16:creationId xmlns:a16="http://schemas.microsoft.com/office/drawing/2014/main" id="{2D180450-156B-166C-034D-41680A813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6013" y="4869365"/>
            <a:ext cx="7696200" cy="9191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41590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61F648A-C94A-1C19-DB50-CF20F5AA4F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343281" y="5482530"/>
            <a:ext cx="1861526" cy="1392138"/>
          </a:xfrm>
          <a:custGeom>
            <a:avLst/>
            <a:gdLst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638175 w 2003134"/>
              <a:gd name="connsiteY16" fmla="*/ 504825 h 1590675"/>
              <a:gd name="connsiteX17" fmla="*/ 504825 w 2003134"/>
              <a:gd name="connsiteY17" fmla="*/ 619125 h 1590675"/>
              <a:gd name="connsiteX18" fmla="*/ 400050 w 2003134"/>
              <a:gd name="connsiteY18" fmla="*/ 685800 h 1590675"/>
              <a:gd name="connsiteX19" fmla="*/ 361950 w 2003134"/>
              <a:gd name="connsiteY19" fmla="*/ 723900 h 1590675"/>
              <a:gd name="connsiteX20" fmla="*/ 209550 w 2003134"/>
              <a:gd name="connsiteY20" fmla="*/ 866775 h 1590675"/>
              <a:gd name="connsiteX21" fmla="*/ 180975 w 2003134"/>
              <a:gd name="connsiteY21" fmla="*/ 914400 h 1590675"/>
              <a:gd name="connsiteX22" fmla="*/ 142875 w 2003134"/>
              <a:gd name="connsiteY22" fmla="*/ 990600 h 1590675"/>
              <a:gd name="connsiteX23" fmla="*/ 95250 w 2003134"/>
              <a:gd name="connsiteY23" fmla="*/ 1085850 h 1590675"/>
              <a:gd name="connsiteX24" fmla="*/ 66675 w 2003134"/>
              <a:gd name="connsiteY24" fmla="*/ 1143000 h 1590675"/>
              <a:gd name="connsiteX25" fmla="*/ 47625 w 2003134"/>
              <a:gd name="connsiteY25" fmla="*/ 1181100 h 1590675"/>
              <a:gd name="connsiteX26" fmla="*/ 28575 w 2003134"/>
              <a:gd name="connsiteY26" fmla="*/ 1247775 h 1590675"/>
              <a:gd name="connsiteX27" fmla="*/ 9525 w 2003134"/>
              <a:gd name="connsiteY27" fmla="*/ 1285875 h 1590675"/>
              <a:gd name="connsiteX28" fmla="*/ 19050 w 2003134"/>
              <a:gd name="connsiteY28" fmla="*/ 1333500 h 1590675"/>
              <a:gd name="connsiteX29" fmla="*/ 0 w 2003134"/>
              <a:gd name="connsiteY29" fmla="*/ 1457325 h 1590675"/>
              <a:gd name="connsiteX30" fmla="*/ 9525 w 2003134"/>
              <a:gd name="connsiteY30" fmla="*/ 1514475 h 1590675"/>
              <a:gd name="connsiteX31" fmla="*/ 314325 w 2003134"/>
              <a:gd name="connsiteY31" fmla="*/ 1590675 h 1590675"/>
              <a:gd name="connsiteX32" fmla="*/ 914400 w 2003134"/>
              <a:gd name="connsiteY32" fmla="*/ 1562100 h 1590675"/>
              <a:gd name="connsiteX33" fmla="*/ 1590675 w 2003134"/>
              <a:gd name="connsiteY33" fmla="*/ 1524000 h 1590675"/>
              <a:gd name="connsiteX34" fmla="*/ 1743075 w 2003134"/>
              <a:gd name="connsiteY34" fmla="*/ 1495425 h 1590675"/>
              <a:gd name="connsiteX35" fmla="*/ 1914525 w 2003134"/>
              <a:gd name="connsiteY35" fmla="*/ 1476375 h 1590675"/>
              <a:gd name="connsiteX36" fmla="*/ 1924050 w 2003134"/>
              <a:gd name="connsiteY36" fmla="*/ 1428750 h 1590675"/>
              <a:gd name="connsiteX37" fmla="*/ 1895475 w 2003134"/>
              <a:gd name="connsiteY37" fmla="*/ 1304925 h 1590675"/>
              <a:gd name="connsiteX38" fmla="*/ 1885950 w 2003134"/>
              <a:gd name="connsiteY38" fmla="*/ 1219200 h 1590675"/>
              <a:gd name="connsiteX39" fmla="*/ 1876425 w 2003134"/>
              <a:gd name="connsiteY39" fmla="*/ 1143000 h 1590675"/>
              <a:gd name="connsiteX40" fmla="*/ 1895475 w 2003134"/>
              <a:gd name="connsiteY40" fmla="*/ 1047750 h 1590675"/>
              <a:gd name="connsiteX41" fmla="*/ 1914525 w 2003134"/>
              <a:gd name="connsiteY41" fmla="*/ 914400 h 1590675"/>
              <a:gd name="connsiteX42" fmla="*/ 1990725 w 2003134"/>
              <a:gd name="connsiteY42" fmla="*/ 609600 h 1590675"/>
              <a:gd name="connsiteX43" fmla="*/ 1981200 w 2003134"/>
              <a:gd name="connsiteY43" fmla="*/ 142875 h 1590675"/>
              <a:gd name="connsiteX44" fmla="*/ 1933575 w 2003134"/>
              <a:gd name="connsiteY44" fmla="*/ 28575 h 1590675"/>
              <a:gd name="connsiteX45" fmla="*/ 1905000 w 2003134"/>
              <a:gd name="connsiteY45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504825 w 2003134"/>
              <a:gd name="connsiteY16" fmla="*/ 619125 h 1590675"/>
              <a:gd name="connsiteX17" fmla="*/ 400050 w 2003134"/>
              <a:gd name="connsiteY17" fmla="*/ 685800 h 1590675"/>
              <a:gd name="connsiteX18" fmla="*/ 361950 w 2003134"/>
              <a:gd name="connsiteY18" fmla="*/ 723900 h 1590675"/>
              <a:gd name="connsiteX19" fmla="*/ 209550 w 2003134"/>
              <a:gd name="connsiteY19" fmla="*/ 866775 h 1590675"/>
              <a:gd name="connsiteX20" fmla="*/ 180975 w 2003134"/>
              <a:gd name="connsiteY20" fmla="*/ 914400 h 1590675"/>
              <a:gd name="connsiteX21" fmla="*/ 142875 w 2003134"/>
              <a:gd name="connsiteY21" fmla="*/ 990600 h 1590675"/>
              <a:gd name="connsiteX22" fmla="*/ 95250 w 2003134"/>
              <a:gd name="connsiteY22" fmla="*/ 1085850 h 1590675"/>
              <a:gd name="connsiteX23" fmla="*/ 66675 w 2003134"/>
              <a:gd name="connsiteY23" fmla="*/ 1143000 h 1590675"/>
              <a:gd name="connsiteX24" fmla="*/ 47625 w 2003134"/>
              <a:gd name="connsiteY24" fmla="*/ 1181100 h 1590675"/>
              <a:gd name="connsiteX25" fmla="*/ 28575 w 2003134"/>
              <a:gd name="connsiteY25" fmla="*/ 1247775 h 1590675"/>
              <a:gd name="connsiteX26" fmla="*/ 9525 w 2003134"/>
              <a:gd name="connsiteY26" fmla="*/ 1285875 h 1590675"/>
              <a:gd name="connsiteX27" fmla="*/ 19050 w 2003134"/>
              <a:gd name="connsiteY27" fmla="*/ 1333500 h 1590675"/>
              <a:gd name="connsiteX28" fmla="*/ 0 w 2003134"/>
              <a:gd name="connsiteY28" fmla="*/ 1457325 h 1590675"/>
              <a:gd name="connsiteX29" fmla="*/ 9525 w 2003134"/>
              <a:gd name="connsiteY29" fmla="*/ 1514475 h 1590675"/>
              <a:gd name="connsiteX30" fmla="*/ 314325 w 2003134"/>
              <a:gd name="connsiteY30" fmla="*/ 1590675 h 1590675"/>
              <a:gd name="connsiteX31" fmla="*/ 914400 w 2003134"/>
              <a:gd name="connsiteY31" fmla="*/ 1562100 h 1590675"/>
              <a:gd name="connsiteX32" fmla="*/ 1590675 w 2003134"/>
              <a:gd name="connsiteY32" fmla="*/ 1524000 h 1590675"/>
              <a:gd name="connsiteX33" fmla="*/ 1743075 w 2003134"/>
              <a:gd name="connsiteY33" fmla="*/ 1495425 h 1590675"/>
              <a:gd name="connsiteX34" fmla="*/ 1914525 w 2003134"/>
              <a:gd name="connsiteY34" fmla="*/ 1476375 h 1590675"/>
              <a:gd name="connsiteX35" fmla="*/ 1924050 w 2003134"/>
              <a:gd name="connsiteY35" fmla="*/ 1428750 h 1590675"/>
              <a:gd name="connsiteX36" fmla="*/ 1895475 w 2003134"/>
              <a:gd name="connsiteY36" fmla="*/ 1304925 h 1590675"/>
              <a:gd name="connsiteX37" fmla="*/ 1885950 w 2003134"/>
              <a:gd name="connsiteY37" fmla="*/ 1219200 h 1590675"/>
              <a:gd name="connsiteX38" fmla="*/ 1876425 w 2003134"/>
              <a:gd name="connsiteY38" fmla="*/ 1143000 h 1590675"/>
              <a:gd name="connsiteX39" fmla="*/ 1895475 w 2003134"/>
              <a:gd name="connsiteY39" fmla="*/ 1047750 h 1590675"/>
              <a:gd name="connsiteX40" fmla="*/ 1914525 w 2003134"/>
              <a:gd name="connsiteY40" fmla="*/ 914400 h 1590675"/>
              <a:gd name="connsiteX41" fmla="*/ 1990725 w 2003134"/>
              <a:gd name="connsiteY41" fmla="*/ 609600 h 1590675"/>
              <a:gd name="connsiteX42" fmla="*/ 1981200 w 2003134"/>
              <a:gd name="connsiteY42" fmla="*/ 142875 h 1590675"/>
              <a:gd name="connsiteX43" fmla="*/ 1933575 w 2003134"/>
              <a:gd name="connsiteY43" fmla="*/ 28575 h 1590675"/>
              <a:gd name="connsiteX44" fmla="*/ 1905000 w 2003134"/>
              <a:gd name="connsiteY44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621506 w 2003134"/>
              <a:gd name="connsiteY14" fmla="*/ 373856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621506 w 2003134"/>
              <a:gd name="connsiteY13" fmla="*/ 373856 h 1590675"/>
              <a:gd name="connsiteX14" fmla="*/ 504825 w 2003134"/>
              <a:gd name="connsiteY14" fmla="*/ 619125 h 1590675"/>
              <a:gd name="connsiteX15" fmla="*/ 400050 w 2003134"/>
              <a:gd name="connsiteY15" fmla="*/ 685800 h 1590675"/>
              <a:gd name="connsiteX16" fmla="*/ 361950 w 2003134"/>
              <a:gd name="connsiteY16" fmla="*/ 723900 h 1590675"/>
              <a:gd name="connsiteX17" fmla="*/ 209550 w 2003134"/>
              <a:gd name="connsiteY17" fmla="*/ 866775 h 1590675"/>
              <a:gd name="connsiteX18" fmla="*/ 180975 w 2003134"/>
              <a:gd name="connsiteY18" fmla="*/ 914400 h 1590675"/>
              <a:gd name="connsiteX19" fmla="*/ 142875 w 2003134"/>
              <a:gd name="connsiteY19" fmla="*/ 990600 h 1590675"/>
              <a:gd name="connsiteX20" fmla="*/ 95250 w 2003134"/>
              <a:gd name="connsiteY20" fmla="*/ 1085850 h 1590675"/>
              <a:gd name="connsiteX21" fmla="*/ 66675 w 2003134"/>
              <a:gd name="connsiteY21" fmla="*/ 1143000 h 1590675"/>
              <a:gd name="connsiteX22" fmla="*/ 47625 w 2003134"/>
              <a:gd name="connsiteY22" fmla="*/ 1181100 h 1590675"/>
              <a:gd name="connsiteX23" fmla="*/ 28575 w 2003134"/>
              <a:gd name="connsiteY23" fmla="*/ 1247775 h 1590675"/>
              <a:gd name="connsiteX24" fmla="*/ 9525 w 2003134"/>
              <a:gd name="connsiteY24" fmla="*/ 1285875 h 1590675"/>
              <a:gd name="connsiteX25" fmla="*/ 19050 w 2003134"/>
              <a:gd name="connsiteY25" fmla="*/ 1333500 h 1590675"/>
              <a:gd name="connsiteX26" fmla="*/ 0 w 2003134"/>
              <a:gd name="connsiteY26" fmla="*/ 1457325 h 1590675"/>
              <a:gd name="connsiteX27" fmla="*/ 9525 w 2003134"/>
              <a:gd name="connsiteY27" fmla="*/ 1514475 h 1590675"/>
              <a:gd name="connsiteX28" fmla="*/ 314325 w 2003134"/>
              <a:gd name="connsiteY28" fmla="*/ 1590675 h 1590675"/>
              <a:gd name="connsiteX29" fmla="*/ 914400 w 2003134"/>
              <a:gd name="connsiteY29" fmla="*/ 1562100 h 1590675"/>
              <a:gd name="connsiteX30" fmla="*/ 1590675 w 2003134"/>
              <a:gd name="connsiteY30" fmla="*/ 1524000 h 1590675"/>
              <a:gd name="connsiteX31" fmla="*/ 1743075 w 2003134"/>
              <a:gd name="connsiteY31" fmla="*/ 1495425 h 1590675"/>
              <a:gd name="connsiteX32" fmla="*/ 1914525 w 2003134"/>
              <a:gd name="connsiteY32" fmla="*/ 1476375 h 1590675"/>
              <a:gd name="connsiteX33" fmla="*/ 1924050 w 2003134"/>
              <a:gd name="connsiteY33" fmla="*/ 1428750 h 1590675"/>
              <a:gd name="connsiteX34" fmla="*/ 1895475 w 2003134"/>
              <a:gd name="connsiteY34" fmla="*/ 1304925 h 1590675"/>
              <a:gd name="connsiteX35" fmla="*/ 1885950 w 2003134"/>
              <a:gd name="connsiteY35" fmla="*/ 1219200 h 1590675"/>
              <a:gd name="connsiteX36" fmla="*/ 1876425 w 2003134"/>
              <a:gd name="connsiteY36" fmla="*/ 1143000 h 1590675"/>
              <a:gd name="connsiteX37" fmla="*/ 1895475 w 2003134"/>
              <a:gd name="connsiteY37" fmla="*/ 1047750 h 1590675"/>
              <a:gd name="connsiteX38" fmla="*/ 1914525 w 2003134"/>
              <a:gd name="connsiteY38" fmla="*/ 914400 h 1590675"/>
              <a:gd name="connsiteX39" fmla="*/ 1990725 w 2003134"/>
              <a:gd name="connsiteY39" fmla="*/ 609600 h 1590675"/>
              <a:gd name="connsiteX40" fmla="*/ 1981200 w 2003134"/>
              <a:gd name="connsiteY40" fmla="*/ 142875 h 1590675"/>
              <a:gd name="connsiteX41" fmla="*/ 1933575 w 2003134"/>
              <a:gd name="connsiteY41" fmla="*/ 28575 h 1590675"/>
              <a:gd name="connsiteX42" fmla="*/ 1905000 w 2003134"/>
              <a:gd name="connsiteY42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621506 w 2003134"/>
              <a:gd name="connsiteY12" fmla="*/ 373856 h 1590675"/>
              <a:gd name="connsiteX13" fmla="*/ 504825 w 2003134"/>
              <a:gd name="connsiteY13" fmla="*/ 619125 h 1590675"/>
              <a:gd name="connsiteX14" fmla="*/ 400050 w 2003134"/>
              <a:gd name="connsiteY14" fmla="*/ 685800 h 1590675"/>
              <a:gd name="connsiteX15" fmla="*/ 361950 w 2003134"/>
              <a:gd name="connsiteY15" fmla="*/ 723900 h 1590675"/>
              <a:gd name="connsiteX16" fmla="*/ 209550 w 2003134"/>
              <a:gd name="connsiteY16" fmla="*/ 866775 h 1590675"/>
              <a:gd name="connsiteX17" fmla="*/ 180975 w 2003134"/>
              <a:gd name="connsiteY17" fmla="*/ 914400 h 1590675"/>
              <a:gd name="connsiteX18" fmla="*/ 142875 w 2003134"/>
              <a:gd name="connsiteY18" fmla="*/ 990600 h 1590675"/>
              <a:gd name="connsiteX19" fmla="*/ 95250 w 2003134"/>
              <a:gd name="connsiteY19" fmla="*/ 1085850 h 1590675"/>
              <a:gd name="connsiteX20" fmla="*/ 66675 w 2003134"/>
              <a:gd name="connsiteY20" fmla="*/ 1143000 h 1590675"/>
              <a:gd name="connsiteX21" fmla="*/ 47625 w 2003134"/>
              <a:gd name="connsiteY21" fmla="*/ 1181100 h 1590675"/>
              <a:gd name="connsiteX22" fmla="*/ 28575 w 2003134"/>
              <a:gd name="connsiteY22" fmla="*/ 1247775 h 1590675"/>
              <a:gd name="connsiteX23" fmla="*/ 9525 w 2003134"/>
              <a:gd name="connsiteY23" fmla="*/ 1285875 h 1590675"/>
              <a:gd name="connsiteX24" fmla="*/ 19050 w 2003134"/>
              <a:gd name="connsiteY24" fmla="*/ 1333500 h 1590675"/>
              <a:gd name="connsiteX25" fmla="*/ 0 w 2003134"/>
              <a:gd name="connsiteY25" fmla="*/ 1457325 h 1590675"/>
              <a:gd name="connsiteX26" fmla="*/ 9525 w 2003134"/>
              <a:gd name="connsiteY26" fmla="*/ 1514475 h 1590675"/>
              <a:gd name="connsiteX27" fmla="*/ 314325 w 2003134"/>
              <a:gd name="connsiteY27" fmla="*/ 1590675 h 1590675"/>
              <a:gd name="connsiteX28" fmla="*/ 914400 w 2003134"/>
              <a:gd name="connsiteY28" fmla="*/ 1562100 h 1590675"/>
              <a:gd name="connsiteX29" fmla="*/ 1590675 w 2003134"/>
              <a:gd name="connsiteY29" fmla="*/ 1524000 h 1590675"/>
              <a:gd name="connsiteX30" fmla="*/ 1743075 w 2003134"/>
              <a:gd name="connsiteY30" fmla="*/ 1495425 h 1590675"/>
              <a:gd name="connsiteX31" fmla="*/ 1914525 w 2003134"/>
              <a:gd name="connsiteY31" fmla="*/ 1476375 h 1590675"/>
              <a:gd name="connsiteX32" fmla="*/ 1924050 w 2003134"/>
              <a:gd name="connsiteY32" fmla="*/ 1428750 h 1590675"/>
              <a:gd name="connsiteX33" fmla="*/ 1895475 w 2003134"/>
              <a:gd name="connsiteY33" fmla="*/ 1304925 h 1590675"/>
              <a:gd name="connsiteX34" fmla="*/ 1885950 w 2003134"/>
              <a:gd name="connsiteY34" fmla="*/ 1219200 h 1590675"/>
              <a:gd name="connsiteX35" fmla="*/ 1876425 w 2003134"/>
              <a:gd name="connsiteY35" fmla="*/ 1143000 h 1590675"/>
              <a:gd name="connsiteX36" fmla="*/ 1895475 w 2003134"/>
              <a:gd name="connsiteY36" fmla="*/ 1047750 h 1590675"/>
              <a:gd name="connsiteX37" fmla="*/ 1914525 w 2003134"/>
              <a:gd name="connsiteY37" fmla="*/ 914400 h 1590675"/>
              <a:gd name="connsiteX38" fmla="*/ 1990725 w 2003134"/>
              <a:gd name="connsiteY38" fmla="*/ 609600 h 1590675"/>
              <a:gd name="connsiteX39" fmla="*/ 1981200 w 2003134"/>
              <a:gd name="connsiteY39" fmla="*/ 142875 h 1590675"/>
              <a:gd name="connsiteX40" fmla="*/ 1933575 w 2003134"/>
              <a:gd name="connsiteY40" fmla="*/ 28575 h 1590675"/>
              <a:gd name="connsiteX41" fmla="*/ 1905000 w 2003134"/>
              <a:gd name="connsiteY41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621506 w 2003134"/>
              <a:gd name="connsiteY11" fmla="*/ 373856 h 1590675"/>
              <a:gd name="connsiteX12" fmla="*/ 504825 w 2003134"/>
              <a:gd name="connsiteY12" fmla="*/ 619125 h 1590675"/>
              <a:gd name="connsiteX13" fmla="*/ 400050 w 2003134"/>
              <a:gd name="connsiteY13" fmla="*/ 685800 h 1590675"/>
              <a:gd name="connsiteX14" fmla="*/ 361950 w 2003134"/>
              <a:gd name="connsiteY14" fmla="*/ 723900 h 1590675"/>
              <a:gd name="connsiteX15" fmla="*/ 209550 w 2003134"/>
              <a:gd name="connsiteY15" fmla="*/ 866775 h 1590675"/>
              <a:gd name="connsiteX16" fmla="*/ 180975 w 2003134"/>
              <a:gd name="connsiteY16" fmla="*/ 914400 h 1590675"/>
              <a:gd name="connsiteX17" fmla="*/ 142875 w 2003134"/>
              <a:gd name="connsiteY17" fmla="*/ 990600 h 1590675"/>
              <a:gd name="connsiteX18" fmla="*/ 95250 w 2003134"/>
              <a:gd name="connsiteY18" fmla="*/ 1085850 h 1590675"/>
              <a:gd name="connsiteX19" fmla="*/ 66675 w 2003134"/>
              <a:gd name="connsiteY19" fmla="*/ 1143000 h 1590675"/>
              <a:gd name="connsiteX20" fmla="*/ 47625 w 2003134"/>
              <a:gd name="connsiteY20" fmla="*/ 1181100 h 1590675"/>
              <a:gd name="connsiteX21" fmla="*/ 28575 w 2003134"/>
              <a:gd name="connsiteY21" fmla="*/ 1247775 h 1590675"/>
              <a:gd name="connsiteX22" fmla="*/ 9525 w 2003134"/>
              <a:gd name="connsiteY22" fmla="*/ 1285875 h 1590675"/>
              <a:gd name="connsiteX23" fmla="*/ 19050 w 2003134"/>
              <a:gd name="connsiteY23" fmla="*/ 1333500 h 1590675"/>
              <a:gd name="connsiteX24" fmla="*/ 0 w 2003134"/>
              <a:gd name="connsiteY24" fmla="*/ 1457325 h 1590675"/>
              <a:gd name="connsiteX25" fmla="*/ 9525 w 2003134"/>
              <a:gd name="connsiteY25" fmla="*/ 1514475 h 1590675"/>
              <a:gd name="connsiteX26" fmla="*/ 314325 w 2003134"/>
              <a:gd name="connsiteY26" fmla="*/ 1590675 h 1590675"/>
              <a:gd name="connsiteX27" fmla="*/ 914400 w 2003134"/>
              <a:gd name="connsiteY27" fmla="*/ 1562100 h 1590675"/>
              <a:gd name="connsiteX28" fmla="*/ 1590675 w 2003134"/>
              <a:gd name="connsiteY28" fmla="*/ 1524000 h 1590675"/>
              <a:gd name="connsiteX29" fmla="*/ 1743075 w 2003134"/>
              <a:gd name="connsiteY29" fmla="*/ 1495425 h 1590675"/>
              <a:gd name="connsiteX30" fmla="*/ 1914525 w 2003134"/>
              <a:gd name="connsiteY30" fmla="*/ 1476375 h 1590675"/>
              <a:gd name="connsiteX31" fmla="*/ 1924050 w 2003134"/>
              <a:gd name="connsiteY31" fmla="*/ 1428750 h 1590675"/>
              <a:gd name="connsiteX32" fmla="*/ 1895475 w 2003134"/>
              <a:gd name="connsiteY32" fmla="*/ 1304925 h 1590675"/>
              <a:gd name="connsiteX33" fmla="*/ 1885950 w 2003134"/>
              <a:gd name="connsiteY33" fmla="*/ 1219200 h 1590675"/>
              <a:gd name="connsiteX34" fmla="*/ 1876425 w 2003134"/>
              <a:gd name="connsiteY34" fmla="*/ 1143000 h 1590675"/>
              <a:gd name="connsiteX35" fmla="*/ 1895475 w 2003134"/>
              <a:gd name="connsiteY35" fmla="*/ 1047750 h 1590675"/>
              <a:gd name="connsiteX36" fmla="*/ 1914525 w 2003134"/>
              <a:gd name="connsiteY36" fmla="*/ 914400 h 1590675"/>
              <a:gd name="connsiteX37" fmla="*/ 1990725 w 2003134"/>
              <a:gd name="connsiteY37" fmla="*/ 609600 h 1590675"/>
              <a:gd name="connsiteX38" fmla="*/ 1981200 w 2003134"/>
              <a:gd name="connsiteY38" fmla="*/ 142875 h 1590675"/>
              <a:gd name="connsiteX39" fmla="*/ 1933575 w 2003134"/>
              <a:gd name="connsiteY39" fmla="*/ 28575 h 1590675"/>
              <a:gd name="connsiteX40" fmla="*/ 1905000 w 2003134"/>
              <a:gd name="connsiteY40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912018 w 2003134"/>
              <a:gd name="connsiteY9" fmla="*/ 188119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912018 w 2003134"/>
              <a:gd name="connsiteY8" fmla="*/ 188119 h 1590675"/>
              <a:gd name="connsiteX9" fmla="*/ 621506 w 2003134"/>
              <a:gd name="connsiteY9" fmla="*/ 373856 h 1590675"/>
              <a:gd name="connsiteX10" fmla="*/ 504825 w 2003134"/>
              <a:gd name="connsiteY10" fmla="*/ 619125 h 1590675"/>
              <a:gd name="connsiteX11" fmla="*/ 400050 w 2003134"/>
              <a:gd name="connsiteY11" fmla="*/ 685800 h 1590675"/>
              <a:gd name="connsiteX12" fmla="*/ 361950 w 2003134"/>
              <a:gd name="connsiteY12" fmla="*/ 723900 h 1590675"/>
              <a:gd name="connsiteX13" fmla="*/ 209550 w 2003134"/>
              <a:gd name="connsiteY13" fmla="*/ 866775 h 1590675"/>
              <a:gd name="connsiteX14" fmla="*/ 180975 w 2003134"/>
              <a:gd name="connsiteY14" fmla="*/ 914400 h 1590675"/>
              <a:gd name="connsiteX15" fmla="*/ 142875 w 2003134"/>
              <a:gd name="connsiteY15" fmla="*/ 990600 h 1590675"/>
              <a:gd name="connsiteX16" fmla="*/ 95250 w 2003134"/>
              <a:gd name="connsiteY16" fmla="*/ 1085850 h 1590675"/>
              <a:gd name="connsiteX17" fmla="*/ 66675 w 2003134"/>
              <a:gd name="connsiteY17" fmla="*/ 1143000 h 1590675"/>
              <a:gd name="connsiteX18" fmla="*/ 47625 w 2003134"/>
              <a:gd name="connsiteY18" fmla="*/ 1181100 h 1590675"/>
              <a:gd name="connsiteX19" fmla="*/ 28575 w 2003134"/>
              <a:gd name="connsiteY19" fmla="*/ 1247775 h 1590675"/>
              <a:gd name="connsiteX20" fmla="*/ 9525 w 2003134"/>
              <a:gd name="connsiteY20" fmla="*/ 1285875 h 1590675"/>
              <a:gd name="connsiteX21" fmla="*/ 19050 w 2003134"/>
              <a:gd name="connsiteY21" fmla="*/ 1333500 h 1590675"/>
              <a:gd name="connsiteX22" fmla="*/ 0 w 2003134"/>
              <a:gd name="connsiteY22" fmla="*/ 1457325 h 1590675"/>
              <a:gd name="connsiteX23" fmla="*/ 9525 w 2003134"/>
              <a:gd name="connsiteY23" fmla="*/ 1514475 h 1590675"/>
              <a:gd name="connsiteX24" fmla="*/ 314325 w 2003134"/>
              <a:gd name="connsiteY24" fmla="*/ 1590675 h 1590675"/>
              <a:gd name="connsiteX25" fmla="*/ 914400 w 2003134"/>
              <a:gd name="connsiteY25" fmla="*/ 1562100 h 1590675"/>
              <a:gd name="connsiteX26" fmla="*/ 1590675 w 2003134"/>
              <a:gd name="connsiteY26" fmla="*/ 1524000 h 1590675"/>
              <a:gd name="connsiteX27" fmla="*/ 1743075 w 2003134"/>
              <a:gd name="connsiteY27" fmla="*/ 1495425 h 1590675"/>
              <a:gd name="connsiteX28" fmla="*/ 1914525 w 2003134"/>
              <a:gd name="connsiteY28" fmla="*/ 1476375 h 1590675"/>
              <a:gd name="connsiteX29" fmla="*/ 1924050 w 2003134"/>
              <a:gd name="connsiteY29" fmla="*/ 1428750 h 1590675"/>
              <a:gd name="connsiteX30" fmla="*/ 1895475 w 2003134"/>
              <a:gd name="connsiteY30" fmla="*/ 1304925 h 1590675"/>
              <a:gd name="connsiteX31" fmla="*/ 1885950 w 2003134"/>
              <a:gd name="connsiteY31" fmla="*/ 1219200 h 1590675"/>
              <a:gd name="connsiteX32" fmla="*/ 1876425 w 2003134"/>
              <a:gd name="connsiteY32" fmla="*/ 1143000 h 1590675"/>
              <a:gd name="connsiteX33" fmla="*/ 1895475 w 2003134"/>
              <a:gd name="connsiteY33" fmla="*/ 1047750 h 1590675"/>
              <a:gd name="connsiteX34" fmla="*/ 1914525 w 2003134"/>
              <a:gd name="connsiteY34" fmla="*/ 914400 h 1590675"/>
              <a:gd name="connsiteX35" fmla="*/ 1990725 w 2003134"/>
              <a:gd name="connsiteY35" fmla="*/ 609600 h 1590675"/>
              <a:gd name="connsiteX36" fmla="*/ 1981200 w 2003134"/>
              <a:gd name="connsiteY36" fmla="*/ 142875 h 1590675"/>
              <a:gd name="connsiteX37" fmla="*/ 1933575 w 2003134"/>
              <a:gd name="connsiteY37" fmla="*/ 28575 h 1590675"/>
              <a:gd name="connsiteX38" fmla="*/ 1905000 w 2003134"/>
              <a:gd name="connsiteY38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162050 w 2003134"/>
              <a:gd name="connsiteY6" fmla="*/ 78581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404938 w 2003134"/>
              <a:gd name="connsiteY4" fmla="*/ 19050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784 h 1590884"/>
              <a:gd name="connsiteX1" fmla="*/ 1905000 w 2003134"/>
              <a:gd name="connsiteY1" fmla="*/ 28784 h 1590884"/>
              <a:gd name="connsiteX2" fmla="*/ 1743075 w 2003134"/>
              <a:gd name="connsiteY2" fmla="*/ 209 h 1590884"/>
              <a:gd name="connsiteX3" fmla="*/ 1404938 w 2003134"/>
              <a:gd name="connsiteY3" fmla="*/ 19259 h 1590884"/>
              <a:gd name="connsiteX4" fmla="*/ 1162050 w 2003134"/>
              <a:gd name="connsiteY4" fmla="*/ 78790 h 1590884"/>
              <a:gd name="connsiteX5" fmla="*/ 912018 w 2003134"/>
              <a:gd name="connsiteY5" fmla="*/ 188328 h 1590884"/>
              <a:gd name="connsiteX6" fmla="*/ 621506 w 2003134"/>
              <a:gd name="connsiteY6" fmla="*/ 374065 h 1590884"/>
              <a:gd name="connsiteX7" fmla="*/ 504825 w 2003134"/>
              <a:gd name="connsiteY7" fmla="*/ 619334 h 1590884"/>
              <a:gd name="connsiteX8" fmla="*/ 400050 w 2003134"/>
              <a:gd name="connsiteY8" fmla="*/ 686009 h 1590884"/>
              <a:gd name="connsiteX9" fmla="*/ 361950 w 2003134"/>
              <a:gd name="connsiteY9" fmla="*/ 724109 h 1590884"/>
              <a:gd name="connsiteX10" fmla="*/ 209550 w 2003134"/>
              <a:gd name="connsiteY10" fmla="*/ 866984 h 1590884"/>
              <a:gd name="connsiteX11" fmla="*/ 180975 w 2003134"/>
              <a:gd name="connsiteY11" fmla="*/ 914609 h 1590884"/>
              <a:gd name="connsiteX12" fmla="*/ 142875 w 2003134"/>
              <a:gd name="connsiteY12" fmla="*/ 990809 h 1590884"/>
              <a:gd name="connsiteX13" fmla="*/ 95250 w 2003134"/>
              <a:gd name="connsiteY13" fmla="*/ 1086059 h 1590884"/>
              <a:gd name="connsiteX14" fmla="*/ 66675 w 2003134"/>
              <a:gd name="connsiteY14" fmla="*/ 1143209 h 1590884"/>
              <a:gd name="connsiteX15" fmla="*/ 47625 w 2003134"/>
              <a:gd name="connsiteY15" fmla="*/ 1181309 h 1590884"/>
              <a:gd name="connsiteX16" fmla="*/ 28575 w 2003134"/>
              <a:gd name="connsiteY16" fmla="*/ 1247984 h 1590884"/>
              <a:gd name="connsiteX17" fmla="*/ 9525 w 2003134"/>
              <a:gd name="connsiteY17" fmla="*/ 1286084 h 1590884"/>
              <a:gd name="connsiteX18" fmla="*/ 19050 w 2003134"/>
              <a:gd name="connsiteY18" fmla="*/ 1333709 h 1590884"/>
              <a:gd name="connsiteX19" fmla="*/ 0 w 2003134"/>
              <a:gd name="connsiteY19" fmla="*/ 1457534 h 1590884"/>
              <a:gd name="connsiteX20" fmla="*/ 9525 w 2003134"/>
              <a:gd name="connsiteY20" fmla="*/ 1514684 h 1590884"/>
              <a:gd name="connsiteX21" fmla="*/ 314325 w 2003134"/>
              <a:gd name="connsiteY21" fmla="*/ 1590884 h 1590884"/>
              <a:gd name="connsiteX22" fmla="*/ 914400 w 2003134"/>
              <a:gd name="connsiteY22" fmla="*/ 1562309 h 1590884"/>
              <a:gd name="connsiteX23" fmla="*/ 1590675 w 2003134"/>
              <a:gd name="connsiteY23" fmla="*/ 1524209 h 1590884"/>
              <a:gd name="connsiteX24" fmla="*/ 1743075 w 2003134"/>
              <a:gd name="connsiteY24" fmla="*/ 1495634 h 1590884"/>
              <a:gd name="connsiteX25" fmla="*/ 1914525 w 2003134"/>
              <a:gd name="connsiteY25" fmla="*/ 1476584 h 1590884"/>
              <a:gd name="connsiteX26" fmla="*/ 1924050 w 2003134"/>
              <a:gd name="connsiteY26" fmla="*/ 1428959 h 1590884"/>
              <a:gd name="connsiteX27" fmla="*/ 1895475 w 2003134"/>
              <a:gd name="connsiteY27" fmla="*/ 1305134 h 1590884"/>
              <a:gd name="connsiteX28" fmla="*/ 1885950 w 2003134"/>
              <a:gd name="connsiteY28" fmla="*/ 1219409 h 1590884"/>
              <a:gd name="connsiteX29" fmla="*/ 1876425 w 2003134"/>
              <a:gd name="connsiteY29" fmla="*/ 1143209 h 1590884"/>
              <a:gd name="connsiteX30" fmla="*/ 1895475 w 2003134"/>
              <a:gd name="connsiteY30" fmla="*/ 1047959 h 1590884"/>
              <a:gd name="connsiteX31" fmla="*/ 1914525 w 2003134"/>
              <a:gd name="connsiteY31" fmla="*/ 914609 h 1590884"/>
              <a:gd name="connsiteX32" fmla="*/ 1990725 w 2003134"/>
              <a:gd name="connsiteY32" fmla="*/ 609809 h 1590884"/>
              <a:gd name="connsiteX33" fmla="*/ 1981200 w 2003134"/>
              <a:gd name="connsiteY33" fmla="*/ 143084 h 1590884"/>
              <a:gd name="connsiteX34" fmla="*/ 1933575 w 2003134"/>
              <a:gd name="connsiteY34" fmla="*/ 28784 h 1590884"/>
              <a:gd name="connsiteX35" fmla="*/ 1905000 w 2003134"/>
              <a:gd name="connsiteY35" fmla="*/ 28784 h 1590884"/>
              <a:gd name="connsiteX0" fmla="*/ 1905000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35" fmla="*/ 1905000 w 2003134"/>
              <a:gd name="connsiteY35" fmla="*/ 29263 h 1591363"/>
              <a:gd name="connsiteX0" fmla="*/ 1933575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0" fmla="*/ 1981200 w 2003134"/>
              <a:gd name="connsiteY0" fmla="*/ 1435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981200 w 2003134"/>
              <a:gd name="connsiteY0" fmla="*/ 143563 h 1591363"/>
              <a:gd name="connsiteX1" fmla="*/ 1914525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504825 w 1992248"/>
              <a:gd name="connsiteY7" fmla="*/ 619528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361950 w 1992248"/>
              <a:gd name="connsiteY8" fmla="*/ 724303 h 1591078"/>
              <a:gd name="connsiteX9" fmla="*/ 209550 w 1992248"/>
              <a:gd name="connsiteY9" fmla="*/ 867178 h 1591078"/>
              <a:gd name="connsiteX10" fmla="*/ 180975 w 1992248"/>
              <a:gd name="connsiteY10" fmla="*/ 914803 h 1591078"/>
              <a:gd name="connsiteX11" fmla="*/ 142875 w 1992248"/>
              <a:gd name="connsiteY11" fmla="*/ 991003 h 1591078"/>
              <a:gd name="connsiteX12" fmla="*/ 95250 w 1992248"/>
              <a:gd name="connsiteY12" fmla="*/ 1086253 h 1591078"/>
              <a:gd name="connsiteX13" fmla="*/ 66675 w 1992248"/>
              <a:gd name="connsiteY13" fmla="*/ 1143403 h 1591078"/>
              <a:gd name="connsiteX14" fmla="*/ 47625 w 1992248"/>
              <a:gd name="connsiteY14" fmla="*/ 1181503 h 1591078"/>
              <a:gd name="connsiteX15" fmla="*/ 28575 w 1992248"/>
              <a:gd name="connsiteY15" fmla="*/ 1248178 h 1591078"/>
              <a:gd name="connsiteX16" fmla="*/ 9525 w 1992248"/>
              <a:gd name="connsiteY16" fmla="*/ 1286278 h 1591078"/>
              <a:gd name="connsiteX17" fmla="*/ 19050 w 1992248"/>
              <a:gd name="connsiteY17" fmla="*/ 1333903 h 1591078"/>
              <a:gd name="connsiteX18" fmla="*/ 0 w 1992248"/>
              <a:gd name="connsiteY18" fmla="*/ 1457728 h 1591078"/>
              <a:gd name="connsiteX19" fmla="*/ 9525 w 1992248"/>
              <a:gd name="connsiteY19" fmla="*/ 1514878 h 1591078"/>
              <a:gd name="connsiteX20" fmla="*/ 314325 w 1992248"/>
              <a:gd name="connsiteY20" fmla="*/ 1591078 h 1591078"/>
              <a:gd name="connsiteX21" fmla="*/ 914400 w 1992248"/>
              <a:gd name="connsiteY21" fmla="*/ 1562503 h 1591078"/>
              <a:gd name="connsiteX22" fmla="*/ 1590675 w 1992248"/>
              <a:gd name="connsiteY22" fmla="*/ 1524403 h 1591078"/>
              <a:gd name="connsiteX23" fmla="*/ 1743075 w 1992248"/>
              <a:gd name="connsiteY23" fmla="*/ 1495828 h 1591078"/>
              <a:gd name="connsiteX24" fmla="*/ 1914525 w 1992248"/>
              <a:gd name="connsiteY24" fmla="*/ 1476778 h 1591078"/>
              <a:gd name="connsiteX25" fmla="*/ 1924050 w 1992248"/>
              <a:gd name="connsiteY25" fmla="*/ 1429153 h 1591078"/>
              <a:gd name="connsiteX26" fmla="*/ 1895475 w 1992248"/>
              <a:gd name="connsiteY26" fmla="*/ 1305328 h 1591078"/>
              <a:gd name="connsiteX27" fmla="*/ 1885950 w 1992248"/>
              <a:gd name="connsiteY27" fmla="*/ 1219603 h 1591078"/>
              <a:gd name="connsiteX28" fmla="*/ 1876425 w 1992248"/>
              <a:gd name="connsiteY28" fmla="*/ 1143403 h 1591078"/>
              <a:gd name="connsiteX29" fmla="*/ 1895475 w 1992248"/>
              <a:gd name="connsiteY29" fmla="*/ 1048153 h 1591078"/>
              <a:gd name="connsiteX30" fmla="*/ 1914525 w 1992248"/>
              <a:gd name="connsiteY30" fmla="*/ 914803 h 1591078"/>
              <a:gd name="connsiteX31" fmla="*/ 1990725 w 1992248"/>
              <a:gd name="connsiteY31" fmla="*/ 610003 h 1591078"/>
              <a:gd name="connsiteX32" fmla="*/ 1897857 w 1992248"/>
              <a:gd name="connsiteY32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80975 w 1992248"/>
              <a:gd name="connsiteY9" fmla="*/ 914803 h 1591078"/>
              <a:gd name="connsiteX10" fmla="*/ 142875 w 1992248"/>
              <a:gd name="connsiteY10" fmla="*/ 991003 h 1591078"/>
              <a:gd name="connsiteX11" fmla="*/ 95250 w 1992248"/>
              <a:gd name="connsiteY11" fmla="*/ 1086253 h 1591078"/>
              <a:gd name="connsiteX12" fmla="*/ 66675 w 1992248"/>
              <a:gd name="connsiteY12" fmla="*/ 1143403 h 1591078"/>
              <a:gd name="connsiteX13" fmla="*/ 47625 w 1992248"/>
              <a:gd name="connsiteY13" fmla="*/ 1181503 h 1591078"/>
              <a:gd name="connsiteX14" fmla="*/ 28575 w 1992248"/>
              <a:gd name="connsiteY14" fmla="*/ 1248178 h 1591078"/>
              <a:gd name="connsiteX15" fmla="*/ 9525 w 1992248"/>
              <a:gd name="connsiteY15" fmla="*/ 1286278 h 1591078"/>
              <a:gd name="connsiteX16" fmla="*/ 19050 w 1992248"/>
              <a:gd name="connsiteY16" fmla="*/ 1333903 h 1591078"/>
              <a:gd name="connsiteX17" fmla="*/ 0 w 1992248"/>
              <a:gd name="connsiteY17" fmla="*/ 1457728 h 1591078"/>
              <a:gd name="connsiteX18" fmla="*/ 9525 w 1992248"/>
              <a:gd name="connsiteY18" fmla="*/ 1514878 h 1591078"/>
              <a:gd name="connsiteX19" fmla="*/ 314325 w 1992248"/>
              <a:gd name="connsiteY19" fmla="*/ 1591078 h 1591078"/>
              <a:gd name="connsiteX20" fmla="*/ 914400 w 1992248"/>
              <a:gd name="connsiteY20" fmla="*/ 1562503 h 1591078"/>
              <a:gd name="connsiteX21" fmla="*/ 1590675 w 1992248"/>
              <a:gd name="connsiteY21" fmla="*/ 1524403 h 1591078"/>
              <a:gd name="connsiteX22" fmla="*/ 1743075 w 1992248"/>
              <a:gd name="connsiteY22" fmla="*/ 1495828 h 1591078"/>
              <a:gd name="connsiteX23" fmla="*/ 1914525 w 1992248"/>
              <a:gd name="connsiteY23" fmla="*/ 1476778 h 1591078"/>
              <a:gd name="connsiteX24" fmla="*/ 1924050 w 1992248"/>
              <a:gd name="connsiteY24" fmla="*/ 1429153 h 1591078"/>
              <a:gd name="connsiteX25" fmla="*/ 1895475 w 1992248"/>
              <a:gd name="connsiteY25" fmla="*/ 1305328 h 1591078"/>
              <a:gd name="connsiteX26" fmla="*/ 1885950 w 1992248"/>
              <a:gd name="connsiteY26" fmla="*/ 1219603 h 1591078"/>
              <a:gd name="connsiteX27" fmla="*/ 1876425 w 1992248"/>
              <a:gd name="connsiteY27" fmla="*/ 1143403 h 1591078"/>
              <a:gd name="connsiteX28" fmla="*/ 1895475 w 1992248"/>
              <a:gd name="connsiteY28" fmla="*/ 1048153 h 1591078"/>
              <a:gd name="connsiteX29" fmla="*/ 1914525 w 1992248"/>
              <a:gd name="connsiteY29" fmla="*/ 914803 h 1591078"/>
              <a:gd name="connsiteX30" fmla="*/ 1990725 w 1992248"/>
              <a:gd name="connsiteY30" fmla="*/ 610003 h 1591078"/>
              <a:gd name="connsiteX31" fmla="*/ 1897857 w 1992248"/>
              <a:gd name="connsiteY31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42875 w 1992248"/>
              <a:gd name="connsiteY9" fmla="*/ 991003 h 1591078"/>
              <a:gd name="connsiteX10" fmla="*/ 95250 w 1992248"/>
              <a:gd name="connsiteY10" fmla="*/ 1086253 h 1591078"/>
              <a:gd name="connsiteX11" fmla="*/ 66675 w 1992248"/>
              <a:gd name="connsiteY11" fmla="*/ 1143403 h 1591078"/>
              <a:gd name="connsiteX12" fmla="*/ 47625 w 1992248"/>
              <a:gd name="connsiteY12" fmla="*/ 1181503 h 1591078"/>
              <a:gd name="connsiteX13" fmla="*/ 28575 w 1992248"/>
              <a:gd name="connsiteY13" fmla="*/ 1248178 h 1591078"/>
              <a:gd name="connsiteX14" fmla="*/ 9525 w 1992248"/>
              <a:gd name="connsiteY14" fmla="*/ 1286278 h 1591078"/>
              <a:gd name="connsiteX15" fmla="*/ 19050 w 1992248"/>
              <a:gd name="connsiteY15" fmla="*/ 1333903 h 1591078"/>
              <a:gd name="connsiteX16" fmla="*/ 0 w 1992248"/>
              <a:gd name="connsiteY16" fmla="*/ 1457728 h 1591078"/>
              <a:gd name="connsiteX17" fmla="*/ 9525 w 1992248"/>
              <a:gd name="connsiteY17" fmla="*/ 1514878 h 1591078"/>
              <a:gd name="connsiteX18" fmla="*/ 314325 w 1992248"/>
              <a:gd name="connsiteY18" fmla="*/ 1591078 h 1591078"/>
              <a:gd name="connsiteX19" fmla="*/ 914400 w 1992248"/>
              <a:gd name="connsiteY19" fmla="*/ 1562503 h 1591078"/>
              <a:gd name="connsiteX20" fmla="*/ 1590675 w 1992248"/>
              <a:gd name="connsiteY20" fmla="*/ 1524403 h 1591078"/>
              <a:gd name="connsiteX21" fmla="*/ 1743075 w 1992248"/>
              <a:gd name="connsiteY21" fmla="*/ 1495828 h 1591078"/>
              <a:gd name="connsiteX22" fmla="*/ 1914525 w 1992248"/>
              <a:gd name="connsiteY22" fmla="*/ 1476778 h 1591078"/>
              <a:gd name="connsiteX23" fmla="*/ 1924050 w 1992248"/>
              <a:gd name="connsiteY23" fmla="*/ 1429153 h 1591078"/>
              <a:gd name="connsiteX24" fmla="*/ 1895475 w 1992248"/>
              <a:gd name="connsiteY24" fmla="*/ 1305328 h 1591078"/>
              <a:gd name="connsiteX25" fmla="*/ 1885950 w 1992248"/>
              <a:gd name="connsiteY25" fmla="*/ 1219603 h 1591078"/>
              <a:gd name="connsiteX26" fmla="*/ 1876425 w 1992248"/>
              <a:gd name="connsiteY26" fmla="*/ 1143403 h 1591078"/>
              <a:gd name="connsiteX27" fmla="*/ 1895475 w 1992248"/>
              <a:gd name="connsiteY27" fmla="*/ 1048153 h 1591078"/>
              <a:gd name="connsiteX28" fmla="*/ 1914525 w 1992248"/>
              <a:gd name="connsiteY28" fmla="*/ 914803 h 1591078"/>
              <a:gd name="connsiteX29" fmla="*/ 1990725 w 1992248"/>
              <a:gd name="connsiteY29" fmla="*/ 610003 h 1591078"/>
              <a:gd name="connsiteX30" fmla="*/ 1897857 w 1992248"/>
              <a:gd name="connsiteY30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95250 w 1992248"/>
              <a:gd name="connsiteY9" fmla="*/ 1086253 h 1591078"/>
              <a:gd name="connsiteX10" fmla="*/ 66675 w 1992248"/>
              <a:gd name="connsiteY10" fmla="*/ 1143403 h 1591078"/>
              <a:gd name="connsiteX11" fmla="*/ 47625 w 1992248"/>
              <a:gd name="connsiteY11" fmla="*/ 1181503 h 1591078"/>
              <a:gd name="connsiteX12" fmla="*/ 28575 w 1992248"/>
              <a:gd name="connsiteY12" fmla="*/ 1248178 h 1591078"/>
              <a:gd name="connsiteX13" fmla="*/ 9525 w 1992248"/>
              <a:gd name="connsiteY13" fmla="*/ 1286278 h 1591078"/>
              <a:gd name="connsiteX14" fmla="*/ 19050 w 1992248"/>
              <a:gd name="connsiteY14" fmla="*/ 1333903 h 1591078"/>
              <a:gd name="connsiteX15" fmla="*/ 0 w 1992248"/>
              <a:gd name="connsiteY15" fmla="*/ 1457728 h 1591078"/>
              <a:gd name="connsiteX16" fmla="*/ 9525 w 1992248"/>
              <a:gd name="connsiteY16" fmla="*/ 1514878 h 1591078"/>
              <a:gd name="connsiteX17" fmla="*/ 314325 w 1992248"/>
              <a:gd name="connsiteY17" fmla="*/ 1591078 h 1591078"/>
              <a:gd name="connsiteX18" fmla="*/ 914400 w 1992248"/>
              <a:gd name="connsiteY18" fmla="*/ 1562503 h 1591078"/>
              <a:gd name="connsiteX19" fmla="*/ 1590675 w 1992248"/>
              <a:gd name="connsiteY19" fmla="*/ 1524403 h 1591078"/>
              <a:gd name="connsiteX20" fmla="*/ 1743075 w 1992248"/>
              <a:gd name="connsiteY20" fmla="*/ 1495828 h 1591078"/>
              <a:gd name="connsiteX21" fmla="*/ 1914525 w 1992248"/>
              <a:gd name="connsiteY21" fmla="*/ 1476778 h 1591078"/>
              <a:gd name="connsiteX22" fmla="*/ 1924050 w 1992248"/>
              <a:gd name="connsiteY22" fmla="*/ 1429153 h 1591078"/>
              <a:gd name="connsiteX23" fmla="*/ 1895475 w 1992248"/>
              <a:gd name="connsiteY23" fmla="*/ 1305328 h 1591078"/>
              <a:gd name="connsiteX24" fmla="*/ 1885950 w 1992248"/>
              <a:gd name="connsiteY24" fmla="*/ 1219603 h 1591078"/>
              <a:gd name="connsiteX25" fmla="*/ 1876425 w 1992248"/>
              <a:gd name="connsiteY25" fmla="*/ 1143403 h 1591078"/>
              <a:gd name="connsiteX26" fmla="*/ 1895475 w 1992248"/>
              <a:gd name="connsiteY26" fmla="*/ 1048153 h 1591078"/>
              <a:gd name="connsiteX27" fmla="*/ 1914525 w 1992248"/>
              <a:gd name="connsiteY27" fmla="*/ 914803 h 1591078"/>
              <a:gd name="connsiteX28" fmla="*/ 1990725 w 1992248"/>
              <a:gd name="connsiteY28" fmla="*/ 610003 h 1591078"/>
              <a:gd name="connsiteX29" fmla="*/ 1897857 w 1992248"/>
              <a:gd name="connsiteY29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47625 w 1992248"/>
              <a:gd name="connsiteY10" fmla="*/ 1181503 h 1591078"/>
              <a:gd name="connsiteX11" fmla="*/ 28575 w 1992248"/>
              <a:gd name="connsiteY11" fmla="*/ 1248178 h 1591078"/>
              <a:gd name="connsiteX12" fmla="*/ 9525 w 1992248"/>
              <a:gd name="connsiteY12" fmla="*/ 1286278 h 1591078"/>
              <a:gd name="connsiteX13" fmla="*/ 19050 w 1992248"/>
              <a:gd name="connsiteY13" fmla="*/ 1333903 h 1591078"/>
              <a:gd name="connsiteX14" fmla="*/ 0 w 1992248"/>
              <a:gd name="connsiteY14" fmla="*/ 1457728 h 1591078"/>
              <a:gd name="connsiteX15" fmla="*/ 9525 w 1992248"/>
              <a:gd name="connsiteY15" fmla="*/ 1514878 h 1591078"/>
              <a:gd name="connsiteX16" fmla="*/ 314325 w 1992248"/>
              <a:gd name="connsiteY16" fmla="*/ 1591078 h 1591078"/>
              <a:gd name="connsiteX17" fmla="*/ 914400 w 1992248"/>
              <a:gd name="connsiteY17" fmla="*/ 1562503 h 1591078"/>
              <a:gd name="connsiteX18" fmla="*/ 1590675 w 1992248"/>
              <a:gd name="connsiteY18" fmla="*/ 1524403 h 1591078"/>
              <a:gd name="connsiteX19" fmla="*/ 1743075 w 1992248"/>
              <a:gd name="connsiteY19" fmla="*/ 1495828 h 1591078"/>
              <a:gd name="connsiteX20" fmla="*/ 1914525 w 1992248"/>
              <a:gd name="connsiteY20" fmla="*/ 1476778 h 1591078"/>
              <a:gd name="connsiteX21" fmla="*/ 1924050 w 1992248"/>
              <a:gd name="connsiteY21" fmla="*/ 1429153 h 1591078"/>
              <a:gd name="connsiteX22" fmla="*/ 1895475 w 1992248"/>
              <a:gd name="connsiteY22" fmla="*/ 1305328 h 1591078"/>
              <a:gd name="connsiteX23" fmla="*/ 1885950 w 1992248"/>
              <a:gd name="connsiteY23" fmla="*/ 1219603 h 1591078"/>
              <a:gd name="connsiteX24" fmla="*/ 1876425 w 1992248"/>
              <a:gd name="connsiteY24" fmla="*/ 1143403 h 1591078"/>
              <a:gd name="connsiteX25" fmla="*/ 1895475 w 1992248"/>
              <a:gd name="connsiteY25" fmla="*/ 1048153 h 1591078"/>
              <a:gd name="connsiteX26" fmla="*/ 1914525 w 1992248"/>
              <a:gd name="connsiteY26" fmla="*/ 914803 h 1591078"/>
              <a:gd name="connsiteX27" fmla="*/ 1990725 w 1992248"/>
              <a:gd name="connsiteY27" fmla="*/ 610003 h 1591078"/>
              <a:gd name="connsiteX28" fmla="*/ 1897857 w 1992248"/>
              <a:gd name="connsiteY28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28575 w 1992248"/>
              <a:gd name="connsiteY10" fmla="*/ 1248178 h 1591078"/>
              <a:gd name="connsiteX11" fmla="*/ 9525 w 1992248"/>
              <a:gd name="connsiteY11" fmla="*/ 1286278 h 1591078"/>
              <a:gd name="connsiteX12" fmla="*/ 19050 w 1992248"/>
              <a:gd name="connsiteY12" fmla="*/ 1333903 h 1591078"/>
              <a:gd name="connsiteX13" fmla="*/ 0 w 1992248"/>
              <a:gd name="connsiteY13" fmla="*/ 1457728 h 1591078"/>
              <a:gd name="connsiteX14" fmla="*/ 9525 w 1992248"/>
              <a:gd name="connsiteY14" fmla="*/ 1514878 h 1591078"/>
              <a:gd name="connsiteX15" fmla="*/ 314325 w 1992248"/>
              <a:gd name="connsiteY15" fmla="*/ 1591078 h 1591078"/>
              <a:gd name="connsiteX16" fmla="*/ 914400 w 1992248"/>
              <a:gd name="connsiteY16" fmla="*/ 1562503 h 1591078"/>
              <a:gd name="connsiteX17" fmla="*/ 1590675 w 1992248"/>
              <a:gd name="connsiteY17" fmla="*/ 1524403 h 1591078"/>
              <a:gd name="connsiteX18" fmla="*/ 1743075 w 1992248"/>
              <a:gd name="connsiteY18" fmla="*/ 1495828 h 1591078"/>
              <a:gd name="connsiteX19" fmla="*/ 1914525 w 1992248"/>
              <a:gd name="connsiteY19" fmla="*/ 1476778 h 1591078"/>
              <a:gd name="connsiteX20" fmla="*/ 1924050 w 1992248"/>
              <a:gd name="connsiteY20" fmla="*/ 1429153 h 1591078"/>
              <a:gd name="connsiteX21" fmla="*/ 1895475 w 1992248"/>
              <a:gd name="connsiteY21" fmla="*/ 1305328 h 1591078"/>
              <a:gd name="connsiteX22" fmla="*/ 1885950 w 1992248"/>
              <a:gd name="connsiteY22" fmla="*/ 1219603 h 1591078"/>
              <a:gd name="connsiteX23" fmla="*/ 1876425 w 1992248"/>
              <a:gd name="connsiteY23" fmla="*/ 1143403 h 1591078"/>
              <a:gd name="connsiteX24" fmla="*/ 1895475 w 1992248"/>
              <a:gd name="connsiteY24" fmla="*/ 1048153 h 1591078"/>
              <a:gd name="connsiteX25" fmla="*/ 1914525 w 1992248"/>
              <a:gd name="connsiteY25" fmla="*/ 914803 h 1591078"/>
              <a:gd name="connsiteX26" fmla="*/ 1990725 w 1992248"/>
              <a:gd name="connsiteY26" fmla="*/ 610003 h 1591078"/>
              <a:gd name="connsiteX27" fmla="*/ 1897857 w 1992248"/>
              <a:gd name="connsiteY27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9525 w 1992248"/>
              <a:gd name="connsiteY10" fmla="*/ 1286278 h 1591078"/>
              <a:gd name="connsiteX11" fmla="*/ 19050 w 1992248"/>
              <a:gd name="connsiteY11" fmla="*/ 1333903 h 1591078"/>
              <a:gd name="connsiteX12" fmla="*/ 0 w 1992248"/>
              <a:gd name="connsiteY12" fmla="*/ 1457728 h 1591078"/>
              <a:gd name="connsiteX13" fmla="*/ 9525 w 1992248"/>
              <a:gd name="connsiteY13" fmla="*/ 1514878 h 1591078"/>
              <a:gd name="connsiteX14" fmla="*/ 314325 w 1992248"/>
              <a:gd name="connsiteY14" fmla="*/ 1591078 h 1591078"/>
              <a:gd name="connsiteX15" fmla="*/ 914400 w 1992248"/>
              <a:gd name="connsiteY15" fmla="*/ 1562503 h 1591078"/>
              <a:gd name="connsiteX16" fmla="*/ 1590675 w 1992248"/>
              <a:gd name="connsiteY16" fmla="*/ 1524403 h 1591078"/>
              <a:gd name="connsiteX17" fmla="*/ 1743075 w 1992248"/>
              <a:gd name="connsiteY17" fmla="*/ 1495828 h 1591078"/>
              <a:gd name="connsiteX18" fmla="*/ 1914525 w 1992248"/>
              <a:gd name="connsiteY18" fmla="*/ 1476778 h 1591078"/>
              <a:gd name="connsiteX19" fmla="*/ 1924050 w 1992248"/>
              <a:gd name="connsiteY19" fmla="*/ 1429153 h 1591078"/>
              <a:gd name="connsiteX20" fmla="*/ 1895475 w 1992248"/>
              <a:gd name="connsiteY20" fmla="*/ 1305328 h 1591078"/>
              <a:gd name="connsiteX21" fmla="*/ 1885950 w 1992248"/>
              <a:gd name="connsiteY21" fmla="*/ 1219603 h 1591078"/>
              <a:gd name="connsiteX22" fmla="*/ 1876425 w 1992248"/>
              <a:gd name="connsiteY22" fmla="*/ 1143403 h 1591078"/>
              <a:gd name="connsiteX23" fmla="*/ 1895475 w 1992248"/>
              <a:gd name="connsiteY23" fmla="*/ 1048153 h 1591078"/>
              <a:gd name="connsiteX24" fmla="*/ 1914525 w 1992248"/>
              <a:gd name="connsiteY24" fmla="*/ 914803 h 1591078"/>
              <a:gd name="connsiteX25" fmla="*/ 1990725 w 1992248"/>
              <a:gd name="connsiteY25" fmla="*/ 610003 h 1591078"/>
              <a:gd name="connsiteX26" fmla="*/ 1897857 w 1992248"/>
              <a:gd name="connsiteY26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19050 w 1992248"/>
              <a:gd name="connsiteY10" fmla="*/ 1333903 h 1591078"/>
              <a:gd name="connsiteX11" fmla="*/ 0 w 1992248"/>
              <a:gd name="connsiteY11" fmla="*/ 1457728 h 1591078"/>
              <a:gd name="connsiteX12" fmla="*/ 9525 w 1992248"/>
              <a:gd name="connsiteY12" fmla="*/ 1514878 h 1591078"/>
              <a:gd name="connsiteX13" fmla="*/ 314325 w 1992248"/>
              <a:gd name="connsiteY13" fmla="*/ 1591078 h 1591078"/>
              <a:gd name="connsiteX14" fmla="*/ 914400 w 1992248"/>
              <a:gd name="connsiteY14" fmla="*/ 1562503 h 1591078"/>
              <a:gd name="connsiteX15" fmla="*/ 1590675 w 1992248"/>
              <a:gd name="connsiteY15" fmla="*/ 1524403 h 1591078"/>
              <a:gd name="connsiteX16" fmla="*/ 1743075 w 1992248"/>
              <a:gd name="connsiteY16" fmla="*/ 1495828 h 1591078"/>
              <a:gd name="connsiteX17" fmla="*/ 1914525 w 1992248"/>
              <a:gd name="connsiteY17" fmla="*/ 1476778 h 1591078"/>
              <a:gd name="connsiteX18" fmla="*/ 1924050 w 1992248"/>
              <a:gd name="connsiteY18" fmla="*/ 1429153 h 1591078"/>
              <a:gd name="connsiteX19" fmla="*/ 1895475 w 1992248"/>
              <a:gd name="connsiteY19" fmla="*/ 1305328 h 1591078"/>
              <a:gd name="connsiteX20" fmla="*/ 1885950 w 1992248"/>
              <a:gd name="connsiteY20" fmla="*/ 1219603 h 1591078"/>
              <a:gd name="connsiteX21" fmla="*/ 1876425 w 1992248"/>
              <a:gd name="connsiteY21" fmla="*/ 1143403 h 1591078"/>
              <a:gd name="connsiteX22" fmla="*/ 1895475 w 1992248"/>
              <a:gd name="connsiteY22" fmla="*/ 1048153 h 1591078"/>
              <a:gd name="connsiteX23" fmla="*/ 1914525 w 1992248"/>
              <a:gd name="connsiteY23" fmla="*/ 914803 h 1591078"/>
              <a:gd name="connsiteX24" fmla="*/ 1990725 w 1992248"/>
              <a:gd name="connsiteY24" fmla="*/ 610003 h 1591078"/>
              <a:gd name="connsiteX25" fmla="*/ 1897857 w 1992248"/>
              <a:gd name="connsiteY25" fmla="*/ 150422 h 1591078"/>
              <a:gd name="connsiteX0" fmla="*/ 1909867 w 2004258"/>
              <a:gd name="connsiteY0" fmla="*/ 150422 h 1591078"/>
              <a:gd name="connsiteX1" fmla="*/ 1902722 w 2004258"/>
              <a:gd name="connsiteY1" fmla="*/ 24215 h 1591078"/>
              <a:gd name="connsiteX2" fmla="*/ 1755085 w 2004258"/>
              <a:gd name="connsiteY2" fmla="*/ 403 h 1591078"/>
              <a:gd name="connsiteX3" fmla="*/ 1493148 w 2004258"/>
              <a:gd name="connsiteY3" fmla="*/ 14690 h 1591078"/>
              <a:gd name="connsiteX4" fmla="*/ 1174060 w 2004258"/>
              <a:gd name="connsiteY4" fmla="*/ 78984 h 1591078"/>
              <a:gd name="connsiteX5" fmla="*/ 924028 w 2004258"/>
              <a:gd name="connsiteY5" fmla="*/ 188522 h 1591078"/>
              <a:gd name="connsiteX6" fmla="*/ 633516 w 2004258"/>
              <a:gd name="connsiteY6" fmla="*/ 374259 h 1591078"/>
              <a:gd name="connsiteX7" fmla="*/ 433491 w 2004258"/>
              <a:gd name="connsiteY7" fmla="*/ 583809 h 1591078"/>
              <a:gd name="connsiteX8" fmla="*/ 221560 w 2004258"/>
              <a:gd name="connsiteY8" fmla="*/ 867178 h 1591078"/>
              <a:gd name="connsiteX9" fmla="*/ 78685 w 2004258"/>
              <a:gd name="connsiteY9" fmla="*/ 1143403 h 1591078"/>
              <a:gd name="connsiteX10" fmla="*/ 31060 w 2004258"/>
              <a:gd name="connsiteY10" fmla="*/ 1333903 h 1591078"/>
              <a:gd name="connsiteX11" fmla="*/ 21535 w 2004258"/>
              <a:gd name="connsiteY11" fmla="*/ 1514878 h 1591078"/>
              <a:gd name="connsiteX12" fmla="*/ 326335 w 2004258"/>
              <a:gd name="connsiteY12" fmla="*/ 1591078 h 1591078"/>
              <a:gd name="connsiteX13" fmla="*/ 926410 w 2004258"/>
              <a:gd name="connsiteY13" fmla="*/ 1562503 h 1591078"/>
              <a:gd name="connsiteX14" fmla="*/ 1602685 w 2004258"/>
              <a:gd name="connsiteY14" fmla="*/ 1524403 h 1591078"/>
              <a:gd name="connsiteX15" fmla="*/ 1755085 w 2004258"/>
              <a:gd name="connsiteY15" fmla="*/ 1495828 h 1591078"/>
              <a:gd name="connsiteX16" fmla="*/ 1926535 w 2004258"/>
              <a:gd name="connsiteY16" fmla="*/ 1476778 h 1591078"/>
              <a:gd name="connsiteX17" fmla="*/ 1936060 w 2004258"/>
              <a:gd name="connsiteY17" fmla="*/ 1429153 h 1591078"/>
              <a:gd name="connsiteX18" fmla="*/ 1907485 w 2004258"/>
              <a:gd name="connsiteY18" fmla="*/ 1305328 h 1591078"/>
              <a:gd name="connsiteX19" fmla="*/ 1897960 w 2004258"/>
              <a:gd name="connsiteY19" fmla="*/ 1219603 h 1591078"/>
              <a:gd name="connsiteX20" fmla="*/ 1888435 w 2004258"/>
              <a:gd name="connsiteY20" fmla="*/ 1143403 h 1591078"/>
              <a:gd name="connsiteX21" fmla="*/ 1907485 w 2004258"/>
              <a:gd name="connsiteY21" fmla="*/ 1048153 h 1591078"/>
              <a:gd name="connsiteX22" fmla="*/ 1926535 w 2004258"/>
              <a:gd name="connsiteY22" fmla="*/ 914803 h 1591078"/>
              <a:gd name="connsiteX23" fmla="*/ 2002735 w 2004258"/>
              <a:gd name="connsiteY23" fmla="*/ 610003 h 1591078"/>
              <a:gd name="connsiteX24" fmla="*/ 1909867 w 2004258"/>
              <a:gd name="connsiteY24" fmla="*/ 150422 h 1591078"/>
              <a:gd name="connsiteX0" fmla="*/ 1893244 w 1987635"/>
              <a:gd name="connsiteY0" fmla="*/ 150422 h 1591078"/>
              <a:gd name="connsiteX1" fmla="*/ 1886099 w 1987635"/>
              <a:gd name="connsiteY1" fmla="*/ 24215 h 1591078"/>
              <a:gd name="connsiteX2" fmla="*/ 1738462 w 1987635"/>
              <a:gd name="connsiteY2" fmla="*/ 403 h 1591078"/>
              <a:gd name="connsiteX3" fmla="*/ 1476525 w 1987635"/>
              <a:gd name="connsiteY3" fmla="*/ 14690 h 1591078"/>
              <a:gd name="connsiteX4" fmla="*/ 1157437 w 1987635"/>
              <a:gd name="connsiteY4" fmla="*/ 78984 h 1591078"/>
              <a:gd name="connsiteX5" fmla="*/ 907405 w 1987635"/>
              <a:gd name="connsiteY5" fmla="*/ 188522 h 1591078"/>
              <a:gd name="connsiteX6" fmla="*/ 616893 w 1987635"/>
              <a:gd name="connsiteY6" fmla="*/ 374259 h 1591078"/>
              <a:gd name="connsiteX7" fmla="*/ 416868 w 1987635"/>
              <a:gd name="connsiteY7" fmla="*/ 583809 h 1591078"/>
              <a:gd name="connsiteX8" fmla="*/ 204937 w 1987635"/>
              <a:gd name="connsiteY8" fmla="*/ 867178 h 1591078"/>
              <a:gd name="connsiteX9" fmla="*/ 62062 w 1987635"/>
              <a:gd name="connsiteY9" fmla="*/ 1143403 h 1591078"/>
              <a:gd name="connsiteX10" fmla="*/ 14437 w 1987635"/>
              <a:gd name="connsiteY10" fmla="*/ 1333903 h 1591078"/>
              <a:gd name="connsiteX11" fmla="*/ 309712 w 1987635"/>
              <a:gd name="connsiteY11" fmla="*/ 1591078 h 1591078"/>
              <a:gd name="connsiteX12" fmla="*/ 909787 w 1987635"/>
              <a:gd name="connsiteY12" fmla="*/ 1562503 h 1591078"/>
              <a:gd name="connsiteX13" fmla="*/ 1586062 w 1987635"/>
              <a:gd name="connsiteY13" fmla="*/ 1524403 h 1591078"/>
              <a:gd name="connsiteX14" fmla="*/ 1738462 w 1987635"/>
              <a:gd name="connsiteY14" fmla="*/ 1495828 h 1591078"/>
              <a:gd name="connsiteX15" fmla="*/ 1909912 w 1987635"/>
              <a:gd name="connsiteY15" fmla="*/ 1476778 h 1591078"/>
              <a:gd name="connsiteX16" fmla="*/ 1919437 w 1987635"/>
              <a:gd name="connsiteY16" fmla="*/ 1429153 h 1591078"/>
              <a:gd name="connsiteX17" fmla="*/ 1890862 w 1987635"/>
              <a:gd name="connsiteY17" fmla="*/ 1305328 h 1591078"/>
              <a:gd name="connsiteX18" fmla="*/ 1881337 w 1987635"/>
              <a:gd name="connsiteY18" fmla="*/ 1219603 h 1591078"/>
              <a:gd name="connsiteX19" fmla="*/ 1871812 w 1987635"/>
              <a:gd name="connsiteY19" fmla="*/ 1143403 h 1591078"/>
              <a:gd name="connsiteX20" fmla="*/ 1890862 w 1987635"/>
              <a:gd name="connsiteY20" fmla="*/ 1048153 h 1591078"/>
              <a:gd name="connsiteX21" fmla="*/ 1909912 w 1987635"/>
              <a:gd name="connsiteY21" fmla="*/ 914803 h 1591078"/>
              <a:gd name="connsiteX22" fmla="*/ 1986112 w 1987635"/>
              <a:gd name="connsiteY22" fmla="*/ 610003 h 1591078"/>
              <a:gd name="connsiteX23" fmla="*/ 1893244 w 1987635"/>
              <a:gd name="connsiteY23" fmla="*/ 150422 h 1591078"/>
              <a:gd name="connsiteX0" fmla="*/ 1936828 w 2031219"/>
              <a:gd name="connsiteY0" fmla="*/ 150422 h 1562503"/>
              <a:gd name="connsiteX1" fmla="*/ 1929683 w 2031219"/>
              <a:gd name="connsiteY1" fmla="*/ 24215 h 1562503"/>
              <a:gd name="connsiteX2" fmla="*/ 1782046 w 2031219"/>
              <a:gd name="connsiteY2" fmla="*/ 403 h 1562503"/>
              <a:gd name="connsiteX3" fmla="*/ 1520109 w 2031219"/>
              <a:gd name="connsiteY3" fmla="*/ 14690 h 1562503"/>
              <a:gd name="connsiteX4" fmla="*/ 1201021 w 2031219"/>
              <a:gd name="connsiteY4" fmla="*/ 78984 h 1562503"/>
              <a:gd name="connsiteX5" fmla="*/ 950989 w 2031219"/>
              <a:gd name="connsiteY5" fmla="*/ 188522 h 1562503"/>
              <a:gd name="connsiteX6" fmla="*/ 660477 w 2031219"/>
              <a:gd name="connsiteY6" fmla="*/ 374259 h 1562503"/>
              <a:gd name="connsiteX7" fmla="*/ 460452 w 2031219"/>
              <a:gd name="connsiteY7" fmla="*/ 583809 h 1562503"/>
              <a:gd name="connsiteX8" fmla="*/ 248521 w 2031219"/>
              <a:gd name="connsiteY8" fmla="*/ 867178 h 1562503"/>
              <a:gd name="connsiteX9" fmla="*/ 105646 w 2031219"/>
              <a:gd name="connsiteY9" fmla="*/ 1143403 h 1562503"/>
              <a:gd name="connsiteX10" fmla="*/ 58021 w 2031219"/>
              <a:gd name="connsiteY10" fmla="*/ 1333903 h 1562503"/>
              <a:gd name="connsiteX11" fmla="*/ 953371 w 2031219"/>
              <a:gd name="connsiteY11" fmla="*/ 1562503 h 1562503"/>
              <a:gd name="connsiteX12" fmla="*/ 1629646 w 2031219"/>
              <a:gd name="connsiteY12" fmla="*/ 1524403 h 1562503"/>
              <a:gd name="connsiteX13" fmla="*/ 1782046 w 2031219"/>
              <a:gd name="connsiteY13" fmla="*/ 1495828 h 1562503"/>
              <a:gd name="connsiteX14" fmla="*/ 1953496 w 2031219"/>
              <a:gd name="connsiteY14" fmla="*/ 1476778 h 1562503"/>
              <a:gd name="connsiteX15" fmla="*/ 1963021 w 2031219"/>
              <a:gd name="connsiteY15" fmla="*/ 1429153 h 1562503"/>
              <a:gd name="connsiteX16" fmla="*/ 1934446 w 2031219"/>
              <a:gd name="connsiteY16" fmla="*/ 1305328 h 1562503"/>
              <a:gd name="connsiteX17" fmla="*/ 1924921 w 2031219"/>
              <a:gd name="connsiteY17" fmla="*/ 1219603 h 1562503"/>
              <a:gd name="connsiteX18" fmla="*/ 1915396 w 2031219"/>
              <a:gd name="connsiteY18" fmla="*/ 1143403 h 1562503"/>
              <a:gd name="connsiteX19" fmla="*/ 1934446 w 2031219"/>
              <a:gd name="connsiteY19" fmla="*/ 1048153 h 1562503"/>
              <a:gd name="connsiteX20" fmla="*/ 1953496 w 2031219"/>
              <a:gd name="connsiteY20" fmla="*/ 914803 h 1562503"/>
              <a:gd name="connsiteX21" fmla="*/ 2029696 w 2031219"/>
              <a:gd name="connsiteY21" fmla="*/ 610003 h 1562503"/>
              <a:gd name="connsiteX22" fmla="*/ 1936828 w 2031219"/>
              <a:gd name="connsiteY22" fmla="*/ 150422 h 1562503"/>
              <a:gd name="connsiteX0" fmla="*/ 1986709 w 2081100"/>
              <a:gd name="connsiteY0" fmla="*/ 150422 h 1524403"/>
              <a:gd name="connsiteX1" fmla="*/ 1979564 w 2081100"/>
              <a:gd name="connsiteY1" fmla="*/ 24215 h 1524403"/>
              <a:gd name="connsiteX2" fmla="*/ 1831927 w 2081100"/>
              <a:gd name="connsiteY2" fmla="*/ 403 h 1524403"/>
              <a:gd name="connsiteX3" fmla="*/ 1569990 w 2081100"/>
              <a:gd name="connsiteY3" fmla="*/ 14690 h 1524403"/>
              <a:gd name="connsiteX4" fmla="*/ 1250902 w 2081100"/>
              <a:gd name="connsiteY4" fmla="*/ 78984 h 1524403"/>
              <a:gd name="connsiteX5" fmla="*/ 1000870 w 2081100"/>
              <a:gd name="connsiteY5" fmla="*/ 188522 h 1524403"/>
              <a:gd name="connsiteX6" fmla="*/ 710358 w 2081100"/>
              <a:gd name="connsiteY6" fmla="*/ 374259 h 1524403"/>
              <a:gd name="connsiteX7" fmla="*/ 510333 w 2081100"/>
              <a:gd name="connsiteY7" fmla="*/ 583809 h 1524403"/>
              <a:gd name="connsiteX8" fmla="*/ 298402 w 2081100"/>
              <a:gd name="connsiteY8" fmla="*/ 867178 h 1524403"/>
              <a:gd name="connsiteX9" fmla="*/ 155527 w 2081100"/>
              <a:gd name="connsiteY9" fmla="*/ 1143403 h 1524403"/>
              <a:gd name="connsiteX10" fmla="*/ 107902 w 2081100"/>
              <a:gd name="connsiteY10" fmla="*/ 1333903 h 1524403"/>
              <a:gd name="connsiteX11" fmla="*/ 1679527 w 2081100"/>
              <a:gd name="connsiteY11" fmla="*/ 1524403 h 1524403"/>
              <a:gd name="connsiteX12" fmla="*/ 1831927 w 2081100"/>
              <a:gd name="connsiteY12" fmla="*/ 1495828 h 1524403"/>
              <a:gd name="connsiteX13" fmla="*/ 2003377 w 2081100"/>
              <a:gd name="connsiteY13" fmla="*/ 1476778 h 1524403"/>
              <a:gd name="connsiteX14" fmla="*/ 2012902 w 2081100"/>
              <a:gd name="connsiteY14" fmla="*/ 1429153 h 1524403"/>
              <a:gd name="connsiteX15" fmla="*/ 1984327 w 2081100"/>
              <a:gd name="connsiteY15" fmla="*/ 1305328 h 1524403"/>
              <a:gd name="connsiteX16" fmla="*/ 1974802 w 2081100"/>
              <a:gd name="connsiteY16" fmla="*/ 1219603 h 1524403"/>
              <a:gd name="connsiteX17" fmla="*/ 1965277 w 2081100"/>
              <a:gd name="connsiteY17" fmla="*/ 1143403 h 1524403"/>
              <a:gd name="connsiteX18" fmla="*/ 1984327 w 2081100"/>
              <a:gd name="connsiteY18" fmla="*/ 1048153 h 1524403"/>
              <a:gd name="connsiteX19" fmla="*/ 2003377 w 2081100"/>
              <a:gd name="connsiteY19" fmla="*/ 914803 h 1524403"/>
              <a:gd name="connsiteX20" fmla="*/ 2079577 w 2081100"/>
              <a:gd name="connsiteY20" fmla="*/ 610003 h 1524403"/>
              <a:gd name="connsiteX21" fmla="*/ 1986709 w 2081100"/>
              <a:gd name="connsiteY21" fmla="*/ 150422 h 1524403"/>
              <a:gd name="connsiteX0" fmla="*/ 1997972 w 2092363"/>
              <a:gd name="connsiteY0" fmla="*/ 150422 h 1503458"/>
              <a:gd name="connsiteX1" fmla="*/ 1990827 w 2092363"/>
              <a:gd name="connsiteY1" fmla="*/ 24215 h 1503458"/>
              <a:gd name="connsiteX2" fmla="*/ 1843190 w 2092363"/>
              <a:gd name="connsiteY2" fmla="*/ 403 h 1503458"/>
              <a:gd name="connsiteX3" fmla="*/ 1581253 w 2092363"/>
              <a:gd name="connsiteY3" fmla="*/ 14690 h 1503458"/>
              <a:gd name="connsiteX4" fmla="*/ 1262165 w 2092363"/>
              <a:gd name="connsiteY4" fmla="*/ 78984 h 1503458"/>
              <a:gd name="connsiteX5" fmla="*/ 1012133 w 2092363"/>
              <a:gd name="connsiteY5" fmla="*/ 188522 h 1503458"/>
              <a:gd name="connsiteX6" fmla="*/ 721621 w 2092363"/>
              <a:gd name="connsiteY6" fmla="*/ 374259 h 1503458"/>
              <a:gd name="connsiteX7" fmla="*/ 521596 w 2092363"/>
              <a:gd name="connsiteY7" fmla="*/ 583809 h 1503458"/>
              <a:gd name="connsiteX8" fmla="*/ 309665 w 2092363"/>
              <a:gd name="connsiteY8" fmla="*/ 867178 h 1503458"/>
              <a:gd name="connsiteX9" fmla="*/ 166790 w 2092363"/>
              <a:gd name="connsiteY9" fmla="*/ 1143403 h 1503458"/>
              <a:gd name="connsiteX10" fmla="*/ 119165 w 2092363"/>
              <a:gd name="connsiteY10" fmla="*/ 1333903 h 1503458"/>
              <a:gd name="connsiteX11" fmla="*/ 1843190 w 2092363"/>
              <a:gd name="connsiteY11" fmla="*/ 1495828 h 1503458"/>
              <a:gd name="connsiteX12" fmla="*/ 2014640 w 2092363"/>
              <a:gd name="connsiteY12" fmla="*/ 1476778 h 1503458"/>
              <a:gd name="connsiteX13" fmla="*/ 2024165 w 2092363"/>
              <a:gd name="connsiteY13" fmla="*/ 1429153 h 1503458"/>
              <a:gd name="connsiteX14" fmla="*/ 1995590 w 2092363"/>
              <a:gd name="connsiteY14" fmla="*/ 1305328 h 1503458"/>
              <a:gd name="connsiteX15" fmla="*/ 1986065 w 2092363"/>
              <a:gd name="connsiteY15" fmla="*/ 1219603 h 1503458"/>
              <a:gd name="connsiteX16" fmla="*/ 1976540 w 2092363"/>
              <a:gd name="connsiteY16" fmla="*/ 1143403 h 1503458"/>
              <a:gd name="connsiteX17" fmla="*/ 1995590 w 2092363"/>
              <a:gd name="connsiteY17" fmla="*/ 1048153 h 1503458"/>
              <a:gd name="connsiteX18" fmla="*/ 2014640 w 2092363"/>
              <a:gd name="connsiteY18" fmla="*/ 914803 h 1503458"/>
              <a:gd name="connsiteX19" fmla="*/ 2090840 w 2092363"/>
              <a:gd name="connsiteY19" fmla="*/ 610003 h 1503458"/>
              <a:gd name="connsiteX20" fmla="*/ 1997972 w 2092363"/>
              <a:gd name="connsiteY20" fmla="*/ 150422 h 1503458"/>
              <a:gd name="connsiteX0" fmla="*/ 2010648 w 2105039"/>
              <a:gd name="connsiteY0" fmla="*/ 150422 h 1476778"/>
              <a:gd name="connsiteX1" fmla="*/ 2003503 w 2105039"/>
              <a:gd name="connsiteY1" fmla="*/ 24215 h 1476778"/>
              <a:gd name="connsiteX2" fmla="*/ 1855866 w 2105039"/>
              <a:gd name="connsiteY2" fmla="*/ 403 h 1476778"/>
              <a:gd name="connsiteX3" fmla="*/ 1593929 w 2105039"/>
              <a:gd name="connsiteY3" fmla="*/ 14690 h 1476778"/>
              <a:gd name="connsiteX4" fmla="*/ 1274841 w 2105039"/>
              <a:gd name="connsiteY4" fmla="*/ 78984 h 1476778"/>
              <a:gd name="connsiteX5" fmla="*/ 1024809 w 2105039"/>
              <a:gd name="connsiteY5" fmla="*/ 188522 h 1476778"/>
              <a:gd name="connsiteX6" fmla="*/ 734297 w 2105039"/>
              <a:gd name="connsiteY6" fmla="*/ 374259 h 1476778"/>
              <a:gd name="connsiteX7" fmla="*/ 534272 w 2105039"/>
              <a:gd name="connsiteY7" fmla="*/ 583809 h 1476778"/>
              <a:gd name="connsiteX8" fmla="*/ 322341 w 2105039"/>
              <a:gd name="connsiteY8" fmla="*/ 867178 h 1476778"/>
              <a:gd name="connsiteX9" fmla="*/ 179466 w 2105039"/>
              <a:gd name="connsiteY9" fmla="*/ 1143403 h 1476778"/>
              <a:gd name="connsiteX10" fmla="*/ 131841 w 2105039"/>
              <a:gd name="connsiteY10" fmla="*/ 1333903 h 1476778"/>
              <a:gd name="connsiteX11" fmla="*/ 2027316 w 2105039"/>
              <a:gd name="connsiteY11" fmla="*/ 1476778 h 1476778"/>
              <a:gd name="connsiteX12" fmla="*/ 2036841 w 2105039"/>
              <a:gd name="connsiteY12" fmla="*/ 1429153 h 1476778"/>
              <a:gd name="connsiteX13" fmla="*/ 2008266 w 2105039"/>
              <a:gd name="connsiteY13" fmla="*/ 1305328 h 1476778"/>
              <a:gd name="connsiteX14" fmla="*/ 1998741 w 2105039"/>
              <a:gd name="connsiteY14" fmla="*/ 1219603 h 1476778"/>
              <a:gd name="connsiteX15" fmla="*/ 1989216 w 2105039"/>
              <a:gd name="connsiteY15" fmla="*/ 1143403 h 1476778"/>
              <a:gd name="connsiteX16" fmla="*/ 2008266 w 2105039"/>
              <a:gd name="connsiteY16" fmla="*/ 1048153 h 1476778"/>
              <a:gd name="connsiteX17" fmla="*/ 2027316 w 2105039"/>
              <a:gd name="connsiteY17" fmla="*/ 914803 h 1476778"/>
              <a:gd name="connsiteX18" fmla="*/ 2103516 w 2105039"/>
              <a:gd name="connsiteY18" fmla="*/ 610003 h 1476778"/>
              <a:gd name="connsiteX19" fmla="*/ 2010648 w 2105039"/>
              <a:gd name="connsiteY19" fmla="*/ 150422 h 1476778"/>
              <a:gd name="connsiteX0" fmla="*/ 2010648 w 2162539"/>
              <a:gd name="connsiteY0" fmla="*/ 150422 h 1476778"/>
              <a:gd name="connsiteX1" fmla="*/ 2003503 w 2162539"/>
              <a:gd name="connsiteY1" fmla="*/ 24215 h 1476778"/>
              <a:gd name="connsiteX2" fmla="*/ 1855866 w 2162539"/>
              <a:gd name="connsiteY2" fmla="*/ 403 h 1476778"/>
              <a:gd name="connsiteX3" fmla="*/ 1593929 w 2162539"/>
              <a:gd name="connsiteY3" fmla="*/ 14690 h 1476778"/>
              <a:gd name="connsiteX4" fmla="*/ 1274841 w 2162539"/>
              <a:gd name="connsiteY4" fmla="*/ 78984 h 1476778"/>
              <a:gd name="connsiteX5" fmla="*/ 1024809 w 2162539"/>
              <a:gd name="connsiteY5" fmla="*/ 188522 h 1476778"/>
              <a:gd name="connsiteX6" fmla="*/ 734297 w 2162539"/>
              <a:gd name="connsiteY6" fmla="*/ 374259 h 1476778"/>
              <a:gd name="connsiteX7" fmla="*/ 534272 w 2162539"/>
              <a:gd name="connsiteY7" fmla="*/ 583809 h 1476778"/>
              <a:gd name="connsiteX8" fmla="*/ 322341 w 2162539"/>
              <a:gd name="connsiteY8" fmla="*/ 867178 h 1476778"/>
              <a:gd name="connsiteX9" fmla="*/ 179466 w 2162539"/>
              <a:gd name="connsiteY9" fmla="*/ 1143403 h 1476778"/>
              <a:gd name="connsiteX10" fmla="*/ 131841 w 2162539"/>
              <a:gd name="connsiteY10" fmla="*/ 1333903 h 1476778"/>
              <a:gd name="connsiteX11" fmla="*/ 2027316 w 2162539"/>
              <a:gd name="connsiteY11" fmla="*/ 1476778 h 1476778"/>
              <a:gd name="connsiteX12" fmla="*/ 2008266 w 2162539"/>
              <a:gd name="connsiteY12" fmla="*/ 1305328 h 1476778"/>
              <a:gd name="connsiteX13" fmla="*/ 1998741 w 2162539"/>
              <a:gd name="connsiteY13" fmla="*/ 1219603 h 1476778"/>
              <a:gd name="connsiteX14" fmla="*/ 1989216 w 2162539"/>
              <a:gd name="connsiteY14" fmla="*/ 1143403 h 1476778"/>
              <a:gd name="connsiteX15" fmla="*/ 2008266 w 2162539"/>
              <a:gd name="connsiteY15" fmla="*/ 1048153 h 1476778"/>
              <a:gd name="connsiteX16" fmla="*/ 2027316 w 2162539"/>
              <a:gd name="connsiteY16" fmla="*/ 914803 h 1476778"/>
              <a:gd name="connsiteX17" fmla="*/ 2103516 w 2162539"/>
              <a:gd name="connsiteY17" fmla="*/ 610003 h 1476778"/>
              <a:gd name="connsiteX18" fmla="*/ 2010648 w 2162539"/>
              <a:gd name="connsiteY18" fmla="*/ 150422 h 1476778"/>
              <a:gd name="connsiteX0" fmla="*/ 2010648 w 2159865"/>
              <a:gd name="connsiteY0" fmla="*/ 150422 h 1476778"/>
              <a:gd name="connsiteX1" fmla="*/ 2003503 w 2159865"/>
              <a:gd name="connsiteY1" fmla="*/ 24215 h 1476778"/>
              <a:gd name="connsiteX2" fmla="*/ 1855866 w 2159865"/>
              <a:gd name="connsiteY2" fmla="*/ 403 h 1476778"/>
              <a:gd name="connsiteX3" fmla="*/ 1593929 w 2159865"/>
              <a:gd name="connsiteY3" fmla="*/ 14690 h 1476778"/>
              <a:gd name="connsiteX4" fmla="*/ 1274841 w 2159865"/>
              <a:gd name="connsiteY4" fmla="*/ 78984 h 1476778"/>
              <a:gd name="connsiteX5" fmla="*/ 1024809 w 2159865"/>
              <a:gd name="connsiteY5" fmla="*/ 188522 h 1476778"/>
              <a:gd name="connsiteX6" fmla="*/ 734297 w 2159865"/>
              <a:gd name="connsiteY6" fmla="*/ 374259 h 1476778"/>
              <a:gd name="connsiteX7" fmla="*/ 534272 w 2159865"/>
              <a:gd name="connsiteY7" fmla="*/ 583809 h 1476778"/>
              <a:gd name="connsiteX8" fmla="*/ 322341 w 2159865"/>
              <a:gd name="connsiteY8" fmla="*/ 867178 h 1476778"/>
              <a:gd name="connsiteX9" fmla="*/ 179466 w 2159865"/>
              <a:gd name="connsiteY9" fmla="*/ 1143403 h 1476778"/>
              <a:gd name="connsiteX10" fmla="*/ 131841 w 2159865"/>
              <a:gd name="connsiteY10" fmla="*/ 1333903 h 1476778"/>
              <a:gd name="connsiteX11" fmla="*/ 2027316 w 2159865"/>
              <a:gd name="connsiteY11" fmla="*/ 1476778 h 1476778"/>
              <a:gd name="connsiteX12" fmla="*/ 1998741 w 2159865"/>
              <a:gd name="connsiteY12" fmla="*/ 1219603 h 1476778"/>
              <a:gd name="connsiteX13" fmla="*/ 1989216 w 2159865"/>
              <a:gd name="connsiteY13" fmla="*/ 1143403 h 1476778"/>
              <a:gd name="connsiteX14" fmla="*/ 2008266 w 2159865"/>
              <a:gd name="connsiteY14" fmla="*/ 1048153 h 1476778"/>
              <a:gd name="connsiteX15" fmla="*/ 2027316 w 2159865"/>
              <a:gd name="connsiteY15" fmla="*/ 914803 h 1476778"/>
              <a:gd name="connsiteX16" fmla="*/ 2103516 w 2159865"/>
              <a:gd name="connsiteY16" fmla="*/ 610003 h 1476778"/>
              <a:gd name="connsiteX17" fmla="*/ 2010648 w 2159865"/>
              <a:gd name="connsiteY17" fmla="*/ 150422 h 1476778"/>
              <a:gd name="connsiteX0" fmla="*/ 2010648 w 2156299"/>
              <a:gd name="connsiteY0" fmla="*/ 150422 h 1476778"/>
              <a:gd name="connsiteX1" fmla="*/ 2003503 w 2156299"/>
              <a:gd name="connsiteY1" fmla="*/ 24215 h 1476778"/>
              <a:gd name="connsiteX2" fmla="*/ 1855866 w 2156299"/>
              <a:gd name="connsiteY2" fmla="*/ 403 h 1476778"/>
              <a:gd name="connsiteX3" fmla="*/ 1593929 w 2156299"/>
              <a:gd name="connsiteY3" fmla="*/ 14690 h 1476778"/>
              <a:gd name="connsiteX4" fmla="*/ 1274841 w 2156299"/>
              <a:gd name="connsiteY4" fmla="*/ 78984 h 1476778"/>
              <a:gd name="connsiteX5" fmla="*/ 1024809 w 2156299"/>
              <a:gd name="connsiteY5" fmla="*/ 188522 h 1476778"/>
              <a:gd name="connsiteX6" fmla="*/ 734297 w 2156299"/>
              <a:gd name="connsiteY6" fmla="*/ 374259 h 1476778"/>
              <a:gd name="connsiteX7" fmla="*/ 534272 w 2156299"/>
              <a:gd name="connsiteY7" fmla="*/ 583809 h 1476778"/>
              <a:gd name="connsiteX8" fmla="*/ 322341 w 2156299"/>
              <a:gd name="connsiteY8" fmla="*/ 867178 h 1476778"/>
              <a:gd name="connsiteX9" fmla="*/ 179466 w 2156299"/>
              <a:gd name="connsiteY9" fmla="*/ 1143403 h 1476778"/>
              <a:gd name="connsiteX10" fmla="*/ 131841 w 2156299"/>
              <a:gd name="connsiteY10" fmla="*/ 1333903 h 1476778"/>
              <a:gd name="connsiteX11" fmla="*/ 2027316 w 2156299"/>
              <a:gd name="connsiteY11" fmla="*/ 1476778 h 1476778"/>
              <a:gd name="connsiteX12" fmla="*/ 1989216 w 2156299"/>
              <a:gd name="connsiteY12" fmla="*/ 1143403 h 1476778"/>
              <a:gd name="connsiteX13" fmla="*/ 2008266 w 2156299"/>
              <a:gd name="connsiteY13" fmla="*/ 1048153 h 1476778"/>
              <a:gd name="connsiteX14" fmla="*/ 2027316 w 2156299"/>
              <a:gd name="connsiteY14" fmla="*/ 914803 h 1476778"/>
              <a:gd name="connsiteX15" fmla="*/ 2103516 w 2156299"/>
              <a:gd name="connsiteY15" fmla="*/ 610003 h 1476778"/>
              <a:gd name="connsiteX16" fmla="*/ 2010648 w 2156299"/>
              <a:gd name="connsiteY16" fmla="*/ 150422 h 1476778"/>
              <a:gd name="connsiteX0" fmla="*/ 2010648 w 2161537"/>
              <a:gd name="connsiteY0" fmla="*/ 150422 h 1476778"/>
              <a:gd name="connsiteX1" fmla="*/ 2003503 w 2161537"/>
              <a:gd name="connsiteY1" fmla="*/ 24215 h 1476778"/>
              <a:gd name="connsiteX2" fmla="*/ 1855866 w 2161537"/>
              <a:gd name="connsiteY2" fmla="*/ 403 h 1476778"/>
              <a:gd name="connsiteX3" fmla="*/ 1593929 w 2161537"/>
              <a:gd name="connsiteY3" fmla="*/ 14690 h 1476778"/>
              <a:gd name="connsiteX4" fmla="*/ 1274841 w 2161537"/>
              <a:gd name="connsiteY4" fmla="*/ 78984 h 1476778"/>
              <a:gd name="connsiteX5" fmla="*/ 1024809 w 2161537"/>
              <a:gd name="connsiteY5" fmla="*/ 188522 h 1476778"/>
              <a:gd name="connsiteX6" fmla="*/ 734297 w 2161537"/>
              <a:gd name="connsiteY6" fmla="*/ 374259 h 1476778"/>
              <a:gd name="connsiteX7" fmla="*/ 534272 w 2161537"/>
              <a:gd name="connsiteY7" fmla="*/ 583809 h 1476778"/>
              <a:gd name="connsiteX8" fmla="*/ 322341 w 2161537"/>
              <a:gd name="connsiteY8" fmla="*/ 867178 h 1476778"/>
              <a:gd name="connsiteX9" fmla="*/ 179466 w 2161537"/>
              <a:gd name="connsiteY9" fmla="*/ 1143403 h 1476778"/>
              <a:gd name="connsiteX10" fmla="*/ 131841 w 2161537"/>
              <a:gd name="connsiteY10" fmla="*/ 1333903 h 1476778"/>
              <a:gd name="connsiteX11" fmla="*/ 2027316 w 2161537"/>
              <a:gd name="connsiteY11" fmla="*/ 1476778 h 1476778"/>
              <a:gd name="connsiteX12" fmla="*/ 2008266 w 2161537"/>
              <a:gd name="connsiteY12" fmla="*/ 1048153 h 1476778"/>
              <a:gd name="connsiteX13" fmla="*/ 2027316 w 2161537"/>
              <a:gd name="connsiteY13" fmla="*/ 914803 h 1476778"/>
              <a:gd name="connsiteX14" fmla="*/ 2103516 w 2161537"/>
              <a:gd name="connsiteY14" fmla="*/ 610003 h 1476778"/>
              <a:gd name="connsiteX15" fmla="*/ 2010648 w 2161537"/>
              <a:gd name="connsiteY15" fmla="*/ 150422 h 1476778"/>
              <a:gd name="connsiteX0" fmla="*/ 2010648 w 2164941"/>
              <a:gd name="connsiteY0" fmla="*/ 150422 h 1476778"/>
              <a:gd name="connsiteX1" fmla="*/ 2003503 w 2164941"/>
              <a:gd name="connsiteY1" fmla="*/ 24215 h 1476778"/>
              <a:gd name="connsiteX2" fmla="*/ 1855866 w 2164941"/>
              <a:gd name="connsiteY2" fmla="*/ 403 h 1476778"/>
              <a:gd name="connsiteX3" fmla="*/ 1593929 w 2164941"/>
              <a:gd name="connsiteY3" fmla="*/ 14690 h 1476778"/>
              <a:gd name="connsiteX4" fmla="*/ 1274841 w 2164941"/>
              <a:gd name="connsiteY4" fmla="*/ 78984 h 1476778"/>
              <a:gd name="connsiteX5" fmla="*/ 1024809 w 2164941"/>
              <a:gd name="connsiteY5" fmla="*/ 188522 h 1476778"/>
              <a:gd name="connsiteX6" fmla="*/ 734297 w 2164941"/>
              <a:gd name="connsiteY6" fmla="*/ 374259 h 1476778"/>
              <a:gd name="connsiteX7" fmla="*/ 534272 w 2164941"/>
              <a:gd name="connsiteY7" fmla="*/ 583809 h 1476778"/>
              <a:gd name="connsiteX8" fmla="*/ 322341 w 2164941"/>
              <a:gd name="connsiteY8" fmla="*/ 867178 h 1476778"/>
              <a:gd name="connsiteX9" fmla="*/ 179466 w 2164941"/>
              <a:gd name="connsiteY9" fmla="*/ 1143403 h 1476778"/>
              <a:gd name="connsiteX10" fmla="*/ 131841 w 2164941"/>
              <a:gd name="connsiteY10" fmla="*/ 1333903 h 1476778"/>
              <a:gd name="connsiteX11" fmla="*/ 2027316 w 2164941"/>
              <a:gd name="connsiteY11" fmla="*/ 1476778 h 1476778"/>
              <a:gd name="connsiteX12" fmla="*/ 2027316 w 2164941"/>
              <a:gd name="connsiteY12" fmla="*/ 914803 h 1476778"/>
              <a:gd name="connsiteX13" fmla="*/ 2103516 w 2164941"/>
              <a:gd name="connsiteY13" fmla="*/ 610003 h 1476778"/>
              <a:gd name="connsiteX14" fmla="*/ 2010648 w 2164941"/>
              <a:gd name="connsiteY14" fmla="*/ 150422 h 1476778"/>
              <a:gd name="connsiteX0" fmla="*/ 2010648 w 2196910"/>
              <a:gd name="connsiteY0" fmla="*/ 150422 h 1476778"/>
              <a:gd name="connsiteX1" fmla="*/ 2003503 w 2196910"/>
              <a:gd name="connsiteY1" fmla="*/ 24215 h 1476778"/>
              <a:gd name="connsiteX2" fmla="*/ 1855866 w 2196910"/>
              <a:gd name="connsiteY2" fmla="*/ 403 h 1476778"/>
              <a:gd name="connsiteX3" fmla="*/ 1593929 w 2196910"/>
              <a:gd name="connsiteY3" fmla="*/ 14690 h 1476778"/>
              <a:gd name="connsiteX4" fmla="*/ 1274841 w 2196910"/>
              <a:gd name="connsiteY4" fmla="*/ 78984 h 1476778"/>
              <a:gd name="connsiteX5" fmla="*/ 1024809 w 2196910"/>
              <a:gd name="connsiteY5" fmla="*/ 188522 h 1476778"/>
              <a:gd name="connsiteX6" fmla="*/ 734297 w 2196910"/>
              <a:gd name="connsiteY6" fmla="*/ 374259 h 1476778"/>
              <a:gd name="connsiteX7" fmla="*/ 534272 w 2196910"/>
              <a:gd name="connsiteY7" fmla="*/ 583809 h 1476778"/>
              <a:gd name="connsiteX8" fmla="*/ 322341 w 2196910"/>
              <a:gd name="connsiteY8" fmla="*/ 867178 h 1476778"/>
              <a:gd name="connsiteX9" fmla="*/ 179466 w 2196910"/>
              <a:gd name="connsiteY9" fmla="*/ 1143403 h 1476778"/>
              <a:gd name="connsiteX10" fmla="*/ 131841 w 2196910"/>
              <a:gd name="connsiteY10" fmla="*/ 1333903 h 1476778"/>
              <a:gd name="connsiteX11" fmla="*/ 2027316 w 2196910"/>
              <a:gd name="connsiteY11" fmla="*/ 1476778 h 1476778"/>
              <a:gd name="connsiteX12" fmla="*/ 2103516 w 2196910"/>
              <a:gd name="connsiteY12" fmla="*/ 610003 h 1476778"/>
              <a:gd name="connsiteX13" fmla="*/ 2010648 w 2196910"/>
              <a:gd name="connsiteY13" fmla="*/ 150422 h 1476778"/>
              <a:gd name="connsiteX0" fmla="*/ 2010648 w 2163133"/>
              <a:gd name="connsiteY0" fmla="*/ 150422 h 1476778"/>
              <a:gd name="connsiteX1" fmla="*/ 2003503 w 2163133"/>
              <a:gd name="connsiteY1" fmla="*/ 24215 h 1476778"/>
              <a:gd name="connsiteX2" fmla="*/ 1855866 w 2163133"/>
              <a:gd name="connsiteY2" fmla="*/ 403 h 1476778"/>
              <a:gd name="connsiteX3" fmla="*/ 1593929 w 2163133"/>
              <a:gd name="connsiteY3" fmla="*/ 14690 h 1476778"/>
              <a:gd name="connsiteX4" fmla="*/ 1274841 w 2163133"/>
              <a:gd name="connsiteY4" fmla="*/ 78984 h 1476778"/>
              <a:gd name="connsiteX5" fmla="*/ 1024809 w 2163133"/>
              <a:gd name="connsiteY5" fmla="*/ 188522 h 1476778"/>
              <a:gd name="connsiteX6" fmla="*/ 734297 w 2163133"/>
              <a:gd name="connsiteY6" fmla="*/ 374259 h 1476778"/>
              <a:gd name="connsiteX7" fmla="*/ 534272 w 2163133"/>
              <a:gd name="connsiteY7" fmla="*/ 583809 h 1476778"/>
              <a:gd name="connsiteX8" fmla="*/ 322341 w 2163133"/>
              <a:gd name="connsiteY8" fmla="*/ 867178 h 1476778"/>
              <a:gd name="connsiteX9" fmla="*/ 179466 w 2163133"/>
              <a:gd name="connsiteY9" fmla="*/ 1143403 h 1476778"/>
              <a:gd name="connsiteX10" fmla="*/ 131841 w 2163133"/>
              <a:gd name="connsiteY10" fmla="*/ 1333903 h 1476778"/>
              <a:gd name="connsiteX11" fmla="*/ 2027316 w 2163133"/>
              <a:gd name="connsiteY11" fmla="*/ 1476778 h 1476778"/>
              <a:gd name="connsiteX12" fmla="*/ 2010648 w 2163133"/>
              <a:gd name="connsiteY12" fmla="*/ 150422 h 1476778"/>
              <a:gd name="connsiteX0" fmla="*/ 2010648 w 2030992"/>
              <a:gd name="connsiteY0" fmla="*/ 150422 h 1476778"/>
              <a:gd name="connsiteX1" fmla="*/ 2003503 w 2030992"/>
              <a:gd name="connsiteY1" fmla="*/ 24215 h 1476778"/>
              <a:gd name="connsiteX2" fmla="*/ 1855866 w 2030992"/>
              <a:gd name="connsiteY2" fmla="*/ 403 h 1476778"/>
              <a:gd name="connsiteX3" fmla="*/ 1593929 w 2030992"/>
              <a:gd name="connsiteY3" fmla="*/ 14690 h 1476778"/>
              <a:gd name="connsiteX4" fmla="*/ 1274841 w 2030992"/>
              <a:gd name="connsiteY4" fmla="*/ 78984 h 1476778"/>
              <a:gd name="connsiteX5" fmla="*/ 1024809 w 2030992"/>
              <a:gd name="connsiteY5" fmla="*/ 188522 h 1476778"/>
              <a:gd name="connsiteX6" fmla="*/ 734297 w 2030992"/>
              <a:gd name="connsiteY6" fmla="*/ 374259 h 1476778"/>
              <a:gd name="connsiteX7" fmla="*/ 534272 w 2030992"/>
              <a:gd name="connsiteY7" fmla="*/ 583809 h 1476778"/>
              <a:gd name="connsiteX8" fmla="*/ 322341 w 2030992"/>
              <a:gd name="connsiteY8" fmla="*/ 867178 h 1476778"/>
              <a:gd name="connsiteX9" fmla="*/ 179466 w 2030992"/>
              <a:gd name="connsiteY9" fmla="*/ 1143403 h 1476778"/>
              <a:gd name="connsiteX10" fmla="*/ 131841 w 2030992"/>
              <a:gd name="connsiteY10" fmla="*/ 1333903 h 1476778"/>
              <a:gd name="connsiteX11" fmla="*/ 2027316 w 2030992"/>
              <a:gd name="connsiteY11" fmla="*/ 1476778 h 1476778"/>
              <a:gd name="connsiteX12" fmla="*/ 2010648 w 2030992"/>
              <a:gd name="connsiteY12" fmla="*/ 150422 h 1476778"/>
              <a:gd name="connsiteX0" fmla="*/ 2010648 w 2030992"/>
              <a:gd name="connsiteY0" fmla="*/ 150422 h 1476783"/>
              <a:gd name="connsiteX1" fmla="*/ 2003503 w 2030992"/>
              <a:gd name="connsiteY1" fmla="*/ 24215 h 1476783"/>
              <a:gd name="connsiteX2" fmla="*/ 1855866 w 2030992"/>
              <a:gd name="connsiteY2" fmla="*/ 403 h 1476783"/>
              <a:gd name="connsiteX3" fmla="*/ 1593929 w 2030992"/>
              <a:gd name="connsiteY3" fmla="*/ 14690 h 1476783"/>
              <a:gd name="connsiteX4" fmla="*/ 1274841 w 2030992"/>
              <a:gd name="connsiteY4" fmla="*/ 78984 h 1476783"/>
              <a:gd name="connsiteX5" fmla="*/ 1024809 w 2030992"/>
              <a:gd name="connsiteY5" fmla="*/ 188522 h 1476783"/>
              <a:gd name="connsiteX6" fmla="*/ 734297 w 2030992"/>
              <a:gd name="connsiteY6" fmla="*/ 374259 h 1476783"/>
              <a:gd name="connsiteX7" fmla="*/ 534272 w 2030992"/>
              <a:gd name="connsiteY7" fmla="*/ 583809 h 1476783"/>
              <a:gd name="connsiteX8" fmla="*/ 322341 w 2030992"/>
              <a:gd name="connsiteY8" fmla="*/ 867178 h 1476783"/>
              <a:gd name="connsiteX9" fmla="*/ 179466 w 2030992"/>
              <a:gd name="connsiteY9" fmla="*/ 1143403 h 1476783"/>
              <a:gd name="connsiteX10" fmla="*/ 131841 w 2030992"/>
              <a:gd name="connsiteY10" fmla="*/ 1333903 h 1476783"/>
              <a:gd name="connsiteX11" fmla="*/ 2027316 w 2030992"/>
              <a:gd name="connsiteY11" fmla="*/ 1476778 h 1476783"/>
              <a:gd name="connsiteX12" fmla="*/ 2010648 w 2030992"/>
              <a:gd name="connsiteY12" fmla="*/ 150422 h 1476783"/>
              <a:gd name="connsiteX0" fmla="*/ 2007832 w 2008588"/>
              <a:gd name="connsiteY0" fmla="*/ 150422 h 1363557"/>
              <a:gd name="connsiteX1" fmla="*/ 2000687 w 2008588"/>
              <a:gd name="connsiteY1" fmla="*/ 24215 h 1363557"/>
              <a:gd name="connsiteX2" fmla="*/ 1853050 w 2008588"/>
              <a:gd name="connsiteY2" fmla="*/ 403 h 1363557"/>
              <a:gd name="connsiteX3" fmla="*/ 1591113 w 2008588"/>
              <a:gd name="connsiteY3" fmla="*/ 14690 h 1363557"/>
              <a:gd name="connsiteX4" fmla="*/ 1272025 w 2008588"/>
              <a:gd name="connsiteY4" fmla="*/ 78984 h 1363557"/>
              <a:gd name="connsiteX5" fmla="*/ 1021993 w 2008588"/>
              <a:gd name="connsiteY5" fmla="*/ 188522 h 1363557"/>
              <a:gd name="connsiteX6" fmla="*/ 731481 w 2008588"/>
              <a:gd name="connsiteY6" fmla="*/ 374259 h 1363557"/>
              <a:gd name="connsiteX7" fmla="*/ 531456 w 2008588"/>
              <a:gd name="connsiteY7" fmla="*/ 583809 h 1363557"/>
              <a:gd name="connsiteX8" fmla="*/ 319525 w 2008588"/>
              <a:gd name="connsiteY8" fmla="*/ 867178 h 1363557"/>
              <a:gd name="connsiteX9" fmla="*/ 176650 w 2008588"/>
              <a:gd name="connsiteY9" fmla="*/ 1143403 h 1363557"/>
              <a:gd name="connsiteX10" fmla="*/ 129025 w 2008588"/>
              <a:gd name="connsiteY10" fmla="*/ 1333903 h 1363557"/>
              <a:gd name="connsiteX11" fmla="*/ 1986400 w 2008588"/>
              <a:gd name="connsiteY11" fmla="*/ 1362478 h 1363557"/>
              <a:gd name="connsiteX12" fmla="*/ 2007832 w 2008588"/>
              <a:gd name="connsiteY12" fmla="*/ 150422 h 1363557"/>
              <a:gd name="connsiteX0" fmla="*/ 2008887 w 2011867"/>
              <a:gd name="connsiteY0" fmla="*/ 150422 h 1388702"/>
              <a:gd name="connsiteX1" fmla="*/ 2001742 w 2011867"/>
              <a:gd name="connsiteY1" fmla="*/ 24215 h 1388702"/>
              <a:gd name="connsiteX2" fmla="*/ 1854105 w 2011867"/>
              <a:gd name="connsiteY2" fmla="*/ 403 h 1388702"/>
              <a:gd name="connsiteX3" fmla="*/ 1592168 w 2011867"/>
              <a:gd name="connsiteY3" fmla="*/ 14690 h 1388702"/>
              <a:gd name="connsiteX4" fmla="*/ 1273080 w 2011867"/>
              <a:gd name="connsiteY4" fmla="*/ 78984 h 1388702"/>
              <a:gd name="connsiteX5" fmla="*/ 1023048 w 2011867"/>
              <a:gd name="connsiteY5" fmla="*/ 188522 h 1388702"/>
              <a:gd name="connsiteX6" fmla="*/ 732536 w 2011867"/>
              <a:gd name="connsiteY6" fmla="*/ 374259 h 1388702"/>
              <a:gd name="connsiteX7" fmla="*/ 532511 w 2011867"/>
              <a:gd name="connsiteY7" fmla="*/ 583809 h 1388702"/>
              <a:gd name="connsiteX8" fmla="*/ 320580 w 2011867"/>
              <a:gd name="connsiteY8" fmla="*/ 867178 h 1388702"/>
              <a:gd name="connsiteX9" fmla="*/ 177705 w 2011867"/>
              <a:gd name="connsiteY9" fmla="*/ 1143403 h 1388702"/>
              <a:gd name="connsiteX10" fmla="*/ 130080 w 2011867"/>
              <a:gd name="connsiteY10" fmla="*/ 1333903 h 1388702"/>
              <a:gd name="connsiteX11" fmla="*/ 2001743 w 2011867"/>
              <a:gd name="connsiteY11" fmla="*/ 1388672 h 1388702"/>
              <a:gd name="connsiteX12" fmla="*/ 2008887 w 2011867"/>
              <a:gd name="connsiteY12" fmla="*/ 150422 h 1388702"/>
              <a:gd name="connsiteX0" fmla="*/ 1881353 w 1884333"/>
              <a:gd name="connsiteY0" fmla="*/ 150422 h 1388672"/>
              <a:gd name="connsiteX1" fmla="*/ 1874208 w 1884333"/>
              <a:gd name="connsiteY1" fmla="*/ 24215 h 1388672"/>
              <a:gd name="connsiteX2" fmla="*/ 1726571 w 1884333"/>
              <a:gd name="connsiteY2" fmla="*/ 403 h 1388672"/>
              <a:gd name="connsiteX3" fmla="*/ 1464634 w 1884333"/>
              <a:gd name="connsiteY3" fmla="*/ 14690 h 1388672"/>
              <a:gd name="connsiteX4" fmla="*/ 1145546 w 1884333"/>
              <a:gd name="connsiteY4" fmla="*/ 78984 h 1388672"/>
              <a:gd name="connsiteX5" fmla="*/ 895514 w 1884333"/>
              <a:gd name="connsiteY5" fmla="*/ 188522 h 1388672"/>
              <a:gd name="connsiteX6" fmla="*/ 605002 w 1884333"/>
              <a:gd name="connsiteY6" fmla="*/ 374259 h 1388672"/>
              <a:gd name="connsiteX7" fmla="*/ 404977 w 1884333"/>
              <a:gd name="connsiteY7" fmla="*/ 583809 h 1388672"/>
              <a:gd name="connsiteX8" fmla="*/ 193046 w 1884333"/>
              <a:gd name="connsiteY8" fmla="*/ 867178 h 1388672"/>
              <a:gd name="connsiteX9" fmla="*/ 50171 w 1884333"/>
              <a:gd name="connsiteY9" fmla="*/ 1143403 h 1388672"/>
              <a:gd name="connsiteX10" fmla="*/ 2546 w 1884333"/>
              <a:gd name="connsiteY10" fmla="*/ 1333903 h 1388672"/>
              <a:gd name="connsiteX11" fmla="*/ 1874209 w 1884333"/>
              <a:gd name="connsiteY11" fmla="*/ 1388672 h 1388672"/>
              <a:gd name="connsiteX12" fmla="*/ 1881353 w 1884333"/>
              <a:gd name="connsiteY12" fmla="*/ 150422 h 1388672"/>
              <a:gd name="connsiteX0" fmla="*/ 1862623 w 1865603"/>
              <a:gd name="connsiteY0" fmla="*/ 150422 h 1388672"/>
              <a:gd name="connsiteX1" fmla="*/ 1855478 w 1865603"/>
              <a:gd name="connsiteY1" fmla="*/ 24215 h 1388672"/>
              <a:gd name="connsiteX2" fmla="*/ 1707841 w 1865603"/>
              <a:gd name="connsiteY2" fmla="*/ 403 h 1388672"/>
              <a:gd name="connsiteX3" fmla="*/ 1445904 w 1865603"/>
              <a:gd name="connsiteY3" fmla="*/ 14690 h 1388672"/>
              <a:gd name="connsiteX4" fmla="*/ 1126816 w 1865603"/>
              <a:gd name="connsiteY4" fmla="*/ 78984 h 1388672"/>
              <a:gd name="connsiteX5" fmla="*/ 876784 w 1865603"/>
              <a:gd name="connsiteY5" fmla="*/ 188522 h 1388672"/>
              <a:gd name="connsiteX6" fmla="*/ 586272 w 1865603"/>
              <a:gd name="connsiteY6" fmla="*/ 374259 h 1388672"/>
              <a:gd name="connsiteX7" fmla="*/ 386247 w 1865603"/>
              <a:gd name="connsiteY7" fmla="*/ 583809 h 1388672"/>
              <a:gd name="connsiteX8" fmla="*/ 174316 w 1865603"/>
              <a:gd name="connsiteY8" fmla="*/ 867178 h 1388672"/>
              <a:gd name="connsiteX9" fmla="*/ 31441 w 1865603"/>
              <a:gd name="connsiteY9" fmla="*/ 1143403 h 1388672"/>
              <a:gd name="connsiteX10" fmla="*/ 5247 w 1865603"/>
              <a:gd name="connsiteY10" fmla="*/ 1381528 h 1388672"/>
              <a:gd name="connsiteX11" fmla="*/ 1855479 w 1865603"/>
              <a:gd name="connsiteY11" fmla="*/ 1388672 h 1388672"/>
              <a:gd name="connsiteX12" fmla="*/ 1862623 w 1865603"/>
              <a:gd name="connsiteY12" fmla="*/ 150422 h 1388672"/>
              <a:gd name="connsiteX0" fmla="*/ 1984397 w 1987377"/>
              <a:gd name="connsiteY0" fmla="*/ 150422 h 1400957"/>
              <a:gd name="connsiteX1" fmla="*/ 1977252 w 1987377"/>
              <a:gd name="connsiteY1" fmla="*/ 24215 h 1400957"/>
              <a:gd name="connsiteX2" fmla="*/ 1829615 w 1987377"/>
              <a:gd name="connsiteY2" fmla="*/ 403 h 1400957"/>
              <a:gd name="connsiteX3" fmla="*/ 1567678 w 1987377"/>
              <a:gd name="connsiteY3" fmla="*/ 14690 h 1400957"/>
              <a:gd name="connsiteX4" fmla="*/ 1248590 w 1987377"/>
              <a:gd name="connsiteY4" fmla="*/ 78984 h 1400957"/>
              <a:gd name="connsiteX5" fmla="*/ 998558 w 1987377"/>
              <a:gd name="connsiteY5" fmla="*/ 188522 h 1400957"/>
              <a:gd name="connsiteX6" fmla="*/ 708046 w 1987377"/>
              <a:gd name="connsiteY6" fmla="*/ 374259 h 1400957"/>
              <a:gd name="connsiteX7" fmla="*/ 508021 w 1987377"/>
              <a:gd name="connsiteY7" fmla="*/ 583809 h 1400957"/>
              <a:gd name="connsiteX8" fmla="*/ 296090 w 1987377"/>
              <a:gd name="connsiteY8" fmla="*/ 867178 h 1400957"/>
              <a:gd name="connsiteX9" fmla="*/ 179408 w 1987377"/>
              <a:gd name="connsiteY9" fmla="*/ 1145785 h 1400957"/>
              <a:gd name="connsiteX10" fmla="*/ 127021 w 1987377"/>
              <a:gd name="connsiteY10" fmla="*/ 1381528 h 1400957"/>
              <a:gd name="connsiteX11" fmla="*/ 1977253 w 1987377"/>
              <a:gd name="connsiteY11" fmla="*/ 1388672 h 1400957"/>
              <a:gd name="connsiteX12" fmla="*/ 1984397 w 1987377"/>
              <a:gd name="connsiteY12" fmla="*/ 150422 h 1400957"/>
              <a:gd name="connsiteX0" fmla="*/ 1985604 w 1988584"/>
              <a:gd name="connsiteY0" fmla="*/ 150422 h 1388672"/>
              <a:gd name="connsiteX1" fmla="*/ 1978459 w 1988584"/>
              <a:gd name="connsiteY1" fmla="*/ 24215 h 1388672"/>
              <a:gd name="connsiteX2" fmla="*/ 1830822 w 1988584"/>
              <a:gd name="connsiteY2" fmla="*/ 403 h 1388672"/>
              <a:gd name="connsiteX3" fmla="*/ 1568885 w 1988584"/>
              <a:gd name="connsiteY3" fmla="*/ 14690 h 1388672"/>
              <a:gd name="connsiteX4" fmla="*/ 1249797 w 1988584"/>
              <a:gd name="connsiteY4" fmla="*/ 78984 h 1388672"/>
              <a:gd name="connsiteX5" fmla="*/ 999765 w 1988584"/>
              <a:gd name="connsiteY5" fmla="*/ 188522 h 1388672"/>
              <a:gd name="connsiteX6" fmla="*/ 709253 w 1988584"/>
              <a:gd name="connsiteY6" fmla="*/ 374259 h 1388672"/>
              <a:gd name="connsiteX7" fmla="*/ 509228 w 1988584"/>
              <a:gd name="connsiteY7" fmla="*/ 583809 h 1388672"/>
              <a:gd name="connsiteX8" fmla="*/ 297297 w 1988584"/>
              <a:gd name="connsiteY8" fmla="*/ 867178 h 1388672"/>
              <a:gd name="connsiteX9" fmla="*/ 180615 w 1988584"/>
              <a:gd name="connsiteY9" fmla="*/ 1145785 h 1388672"/>
              <a:gd name="connsiteX10" fmla="*/ 128228 w 1988584"/>
              <a:gd name="connsiteY10" fmla="*/ 1381528 h 1388672"/>
              <a:gd name="connsiteX11" fmla="*/ 1978460 w 1988584"/>
              <a:gd name="connsiteY11" fmla="*/ 1388672 h 1388672"/>
              <a:gd name="connsiteX12" fmla="*/ 1985604 w 1988584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388672"/>
              <a:gd name="connsiteX1" fmla="*/ 1951096 w 1961221"/>
              <a:gd name="connsiteY1" fmla="*/ 24215 h 1388672"/>
              <a:gd name="connsiteX2" fmla="*/ 1803459 w 1961221"/>
              <a:gd name="connsiteY2" fmla="*/ 403 h 1388672"/>
              <a:gd name="connsiteX3" fmla="*/ 1541522 w 1961221"/>
              <a:gd name="connsiteY3" fmla="*/ 14690 h 1388672"/>
              <a:gd name="connsiteX4" fmla="*/ 1222434 w 1961221"/>
              <a:gd name="connsiteY4" fmla="*/ 78984 h 1388672"/>
              <a:gd name="connsiteX5" fmla="*/ 972402 w 1961221"/>
              <a:gd name="connsiteY5" fmla="*/ 188522 h 1388672"/>
              <a:gd name="connsiteX6" fmla="*/ 681890 w 1961221"/>
              <a:gd name="connsiteY6" fmla="*/ 374259 h 1388672"/>
              <a:gd name="connsiteX7" fmla="*/ 481865 w 1961221"/>
              <a:gd name="connsiteY7" fmla="*/ 583809 h 1388672"/>
              <a:gd name="connsiteX8" fmla="*/ 269934 w 1961221"/>
              <a:gd name="connsiteY8" fmla="*/ 867178 h 1388672"/>
              <a:gd name="connsiteX9" fmla="*/ 100865 w 1961221"/>
              <a:gd name="connsiteY9" fmla="*/ 1381528 h 1388672"/>
              <a:gd name="connsiteX10" fmla="*/ 1951097 w 1961221"/>
              <a:gd name="connsiteY10" fmla="*/ 1388672 h 1388672"/>
              <a:gd name="connsiteX11" fmla="*/ 1958241 w 1961221"/>
              <a:gd name="connsiteY11" fmla="*/ 150422 h 1388672"/>
              <a:gd name="connsiteX0" fmla="*/ 1859631 w 1862611"/>
              <a:gd name="connsiteY0" fmla="*/ 150422 h 1388672"/>
              <a:gd name="connsiteX1" fmla="*/ 1852486 w 1862611"/>
              <a:gd name="connsiteY1" fmla="*/ 24215 h 1388672"/>
              <a:gd name="connsiteX2" fmla="*/ 1704849 w 1862611"/>
              <a:gd name="connsiteY2" fmla="*/ 403 h 1388672"/>
              <a:gd name="connsiteX3" fmla="*/ 1442912 w 1862611"/>
              <a:gd name="connsiteY3" fmla="*/ 14690 h 1388672"/>
              <a:gd name="connsiteX4" fmla="*/ 1123824 w 1862611"/>
              <a:gd name="connsiteY4" fmla="*/ 78984 h 1388672"/>
              <a:gd name="connsiteX5" fmla="*/ 873792 w 1862611"/>
              <a:gd name="connsiteY5" fmla="*/ 188522 h 1388672"/>
              <a:gd name="connsiteX6" fmla="*/ 583280 w 1862611"/>
              <a:gd name="connsiteY6" fmla="*/ 374259 h 1388672"/>
              <a:gd name="connsiteX7" fmla="*/ 383255 w 1862611"/>
              <a:gd name="connsiteY7" fmla="*/ 583809 h 1388672"/>
              <a:gd name="connsiteX8" fmla="*/ 171324 w 1862611"/>
              <a:gd name="connsiteY8" fmla="*/ 867178 h 1388672"/>
              <a:gd name="connsiteX9" fmla="*/ 2255 w 1862611"/>
              <a:gd name="connsiteY9" fmla="*/ 1381528 h 1388672"/>
              <a:gd name="connsiteX10" fmla="*/ 1852487 w 1862611"/>
              <a:gd name="connsiteY10" fmla="*/ 1388672 h 1388672"/>
              <a:gd name="connsiteX11" fmla="*/ 1859631 w 1862611"/>
              <a:gd name="connsiteY11" fmla="*/ 150422 h 1388672"/>
              <a:gd name="connsiteX0" fmla="*/ 1860308 w 1863288"/>
              <a:gd name="connsiteY0" fmla="*/ 150422 h 1388672"/>
              <a:gd name="connsiteX1" fmla="*/ 1853163 w 1863288"/>
              <a:gd name="connsiteY1" fmla="*/ 24215 h 1388672"/>
              <a:gd name="connsiteX2" fmla="*/ 1705526 w 1863288"/>
              <a:gd name="connsiteY2" fmla="*/ 403 h 1388672"/>
              <a:gd name="connsiteX3" fmla="*/ 1443589 w 1863288"/>
              <a:gd name="connsiteY3" fmla="*/ 14690 h 1388672"/>
              <a:gd name="connsiteX4" fmla="*/ 1124501 w 1863288"/>
              <a:gd name="connsiteY4" fmla="*/ 78984 h 1388672"/>
              <a:gd name="connsiteX5" fmla="*/ 874469 w 1863288"/>
              <a:gd name="connsiteY5" fmla="*/ 188522 h 1388672"/>
              <a:gd name="connsiteX6" fmla="*/ 583957 w 1863288"/>
              <a:gd name="connsiteY6" fmla="*/ 374259 h 1388672"/>
              <a:gd name="connsiteX7" fmla="*/ 383932 w 1863288"/>
              <a:gd name="connsiteY7" fmla="*/ 583809 h 1388672"/>
              <a:gd name="connsiteX8" fmla="*/ 138663 w 1863288"/>
              <a:gd name="connsiteY8" fmla="*/ 957666 h 1388672"/>
              <a:gd name="connsiteX9" fmla="*/ 2932 w 1863288"/>
              <a:gd name="connsiteY9" fmla="*/ 1381528 h 1388672"/>
              <a:gd name="connsiteX10" fmla="*/ 1853164 w 1863288"/>
              <a:gd name="connsiteY10" fmla="*/ 1388672 h 1388672"/>
              <a:gd name="connsiteX11" fmla="*/ 1860308 w 1863288"/>
              <a:gd name="connsiteY11" fmla="*/ 150422 h 1388672"/>
              <a:gd name="connsiteX0" fmla="*/ 1860437 w 1863417"/>
              <a:gd name="connsiteY0" fmla="*/ 150422 h 1388672"/>
              <a:gd name="connsiteX1" fmla="*/ 1853292 w 1863417"/>
              <a:gd name="connsiteY1" fmla="*/ 24215 h 1388672"/>
              <a:gd name="connsiteX2" fmla="*/ 1705655 w 1863417"/>
              <a:gd name="connsiteY2" fmla="*/ 403 h 1388672"/>
              <a:gd name="connsiteX3" fmla="*/ 1443718 w 1863417"/>
              <a:gd name="connsiteY3" fmla="*/ 14690 h 1388672"/>
              <a:gd name="connsiteX4" fmla="*/ 1124630 w 1863417"/>
              <a:gd name="connsiteY4" fmla="*/ 78984 h 1388672"/>
              <a:gd name="connsiteX5" fmla="*/ 874598 w 1863417"/>
              <a:gd name="connsiteY5" fmla="*/ 188522 h 1388672"/>
              <a:gd name="connsiteX6" fmla="*/ 584086 w 1863417"/>
              <a:gd name="connsiteY6" fmla="*/ 374259 h 1388672"/>
              <a:gd name="connsiteX7" fmla="*/ 384061 w 1863417"/>
              <a:gd name="connsiteY7" fmla="*/ 583809 h 1388672"/>
              <a:gd name="connsiteX8" fmla="*/ 138792 w 1863417"/>
              <a:gd name="connsiteY8" fmla="*/ 957666 h 1388672"/>
              <a:gd name="connsiteX9" fmla="*/ 3061 w 1863417"/>
              <a:gd name="connsiteY9" fmla="*/ 1381528 h 1388672"/>
              <a:gd name="connsiteX10" fmla="*/ 1853293 w 1863417"/>
              <a:gd name="connsiteY10" fmla="*/ 1388672 h 1388672"/>
              <a:gd name="connsiteX11" fmla="*/ 1860437 w 1863417"/>
              <a:gd name="connsiteY11" fmla="*/ 150422 h 1388672"/>
              <a:gd name="connsiteX0" fmla="*/ 1862890 w 1865870"/>
              <a:gd name="connsiteY0" fmla="*/ 150422 h 1388672"/>
              <a:gd name="connsiteX1" fmla="*/ 1855745 w 1865870"/>
              <a:gd name="connsiteY1" fmla="*/ 24215 h 1388672"/>
              <a:gd name="connsiteX2" fmla="*/ 1708108 w 1865870"/>
              <a:gd name="connsiteY2" fmla="*/ 403 h 1388672"/>
              <a:gd name="connsiteX3" fmla="*/ 1446171 w 1865870"/>
              <a:gd name="connsiteY3" fmla="*/ 14690 h 1388672"/>
              <a:gd name="connsiteX4" fmla="*/ 1127083 w 1865870"/>
              <a:gd name="connsiteY4" fmla="*/ 78984 h 1388672"/>
              <a:gd name="connsiteX5" fmla="*/ 877051 w 1865870"/>
              <a:gd name="connsiteY5" fmla="*/ 188522 h 1388672"/>
              <a:gd name="connsiteX6" fmla="*/ 586539 w 1865870"/>
              <a:gd name="connsiteY6" fmla="*/ 374259 h 1388672"/>
              <a:gd name="connsiteX7" fmla="*/ 386514 w 1865870"/>
              <a:gd name="connsiteY7" fmla="*/ 583809 h 1388672"/>
              <a:gd name="connsiteX8" fmla="*/ 141245 w 1865870"/>
              <a:gd name="connsiteY8" fmla="*/ 957666 h 1388672"/>
              <a:gd name="connsiteX9" fmla="*/ 5514 w 1865870"/>
              <a:gd name="connsiteY9" fmla="*/ 1381528 h 1388672"/>
              <a:gd name="connsiteX10" fmla="*/ 1855746 w 1865870"/>
              <a:gd name="connsiteY10" fmla="*/ 1388672 h 1388672"/>
              <a:gd name="connsiteX11" fmla="*/ 1862890 w 1865870"/>
              <a:gd name="connsiteY11" fmla="*/ 150422 h 1388672"/>
              <a:gd name="connsiteX0" fmla="*/ 1861458 w 1864438"/>
              <a:gd name="connsiteY0" fmla="*/ 150422 h 1388672"/>
              <a:gd name="connsiteX1" fmla="*/ 1854313 w 1864438"/>
              <a:gd name="connsiteY1" fmla="*/ 24215 h 1388672"/>
              <a:gd name="connsiteX2" fmla="*/ 1706676 w 1864438"/>
              <a:gd name="connsiteY2" fmla="*/ 403 h 1388672"/>
              <a:gd name="connsiteX3" fmla="*/ 1444739 w 1864438"/>
              <a:gd name="connsiteY3" fmla="*/ 14690 h 1388672"/>
              <a:gd name="connsiteX4" fmla="*/ 1125651 w 1864438"/>
              <a:gd name="connsiteY4" fmla="*/ 78984 h 1388672"/>
              <a:gd name="connsiteX5" fmla="*/ 875619 w 1864438"/>
              <a:gd name="connsiteY5" fmla="*/ 188522 h 1388672"/>
              <a:gd name="connsiteX6" fmla="*/ 585107 w 1864438"/>
              <a:gd name="connsiteY6" fmla="*/ 374259 h 1388672"/>
              <a:gd name="connsiteX7" fmla="*/ 139813 w 1864438"/>
              <a:gd name="connsiteY7" fmla="*/ 957666 h 1388672"/>
              <a:gd name="connsiteX8" fmla="*/ 4082 w 1864438"/>
              <a:gd name="connsiteY8" fmla="*/ 1381528 h 1388672"/>
              <a:gd name="connsiteX9" fmla="*/ 1854314 w 1864438"/>
              <a:gd name="connsiteY9" fmla="*/ 1388672 h 1388672"/>
              <a:gd name="connsiteX10" fmla="*/ 1861458 w 1864438"/>
              <a:gd name="connsiteY10" fmla="*/ 150422 h 1388672"/>
              <a:gd name="connsiteX0" fmla="*/ 1865336 w 1868316"/>
              <a:gd name="connsiteY0" fmla="*/ 150422 h 1388672"/>
              <a:gd name="connsiteX1" fmla="*/ 1858191 w 1868316"/>
              <a:gd name="connsiteY1" fmla="*/ 24215 h 1388672"/>
              <a:gd name="connsiteX2" fmla="*/ 1710554 w 1868316"/>
              <a:gd name="connsiteY2" fmla="*/ 403 h 1388672"/>
              <a:gd name="connsiteX3" fmla="*/ 1448617 w 1868316"/>
              <a:gd name="connsiteY3" fmla="*/ 14690 h 1388672"/>
              <a:gd name="connsiteX4" fmla="*/ 1129529 w 1868316"/>
              <a:gd name="connsiteY4" fmla="*/ 78984 h 1388672"/>
              <a:gd name="connsiteX5" fmla="*/ 879497 w 1868316"/>
              <a:gd name="connsiteY5" fmla="*/ 188522 h 1388672"/>
              <a:gd name="connsiteX6" fmla="*/ 143691 w 1868316"/>
              <a:gd name="connsiteY6" fmla="*/ 957666 h 1388672"/>
              <a:gd name="connsiteX7" fmla="*/ 7960 w 1868316"/>
              <a:gd name="connsiteY7" fmla="*/ 1381528 h 1388672"/>
              <a:gd name="connsiteX8" fmla="*/ 1858192 w 1868316"/>
              <a:gd name="connsiteY8" fmla="*/ 1388672 h 1388672"/>
              <a:gd name="connsiteX9" fmla="*/ 1865336 w 1868316"/>
              <a:gd name="connsiteY9" fmla="*/ 150422 h 1388672"/>
              <a:gd name="connsiteX0" fmla="*/ 1872942 w 1875922"/>
              <a:gd name="connsiteY0" fmla="*/ 158625 h 1396875"/>
              <a:gd name="connsiteX1" fmla="*/ 1865797 w 1875922"/>
              <a:gd name="connsiteY1" fmla="*/ 32418 h 1396875"/>
              <a:gd name="connsiteX2" fmla="*/ 1718160 w 1875922"/>
              <a:gd name="connsiteY2" fmla="*/ 8606 h 1396875"/>
              <a:gd name="connsiteX3" fmla="*/ 1456223 w 1875922"/>
              <a:gd name="connsiteY3" fmla="*/ 22893 h 1396875"/>
              <a:gd name="connsiteX4" fmla="*/ 1137135 w 1875922"/>
              <a:gd name="connsiteY4" fmla="*/ 87187 h 1396875"/>
              <a:gd name="connsiteX5" fmla="*/ 151297 w 1875922"/>
              <a:gd name="connsiteY5" fmla="*/ 965869 h 1396875"/>
              <a:gd name="connsiteX6" fmla="*/ 15566 w 1875922"/>
              <a:gd name="connsiteY6" fmla="*/ 1389731 h 1396875"/>
              <a:gd name="connsiteX7" fmla="*/ 1865798 w 1875922"/>
              <a:gd name="connsiteY7" fmla="*/ 1396875 h 1396875"/>
              <a:gd name="connsiteX8" fmla="*/ 1872942 w 1875922"/>
              <a:gd name="connsiteY8" fmla="*/ 158625 h 1396875"/>
              <a:gd name="connsiteX0" fmla="*/ 1858128 w 1861108"/>
              <a:gd name="connsiteY0" fmla="*/ 158625 h 1396875"/>
              <a:gd name="connsiteX1" fmla="*/ 1850983 w 1861108"/>
              <a:gd name="connsiteY1" fmla="*/ 32418 h 1396875"/>
              <a:gd name="connsiteX2" fmla="*/ 1703346 w 1861108"/>
              <a:gd name="connsiteY2" fmla="*/ 8606 h 1396875"/>
              <a:gd name="connsiteX3" fmla="*/ 1441409 w 1861108"/>
              <a:gd name="connsiteY3" fmla="*/ 22893 h 1396875"/>
              <a:gd name="connsiteX4" fmla="*/ 1122321 w 1861108"/>
              <a:gd name="connsiteY4" fmla="*/ 87187 h 1396875"/>
              <a:gd name="connsiteX5" fmla="*/ 577014 w 1861108"/>
              <a:gd name="connsiteY5" fmla="*/ 389607 h 1396875"/>
              <a:gd name="connsiteX6" fmla="*/ 752 w 1861108"/>
              <a:gd name="connsiteY6" fmla="*/ 1389731 h 1396875"/>
              <a:gd name="connsiteX7" fmla="*/ 1850984 w 1861108"/>
              <a:gd name="connsiteY7" fmla="*/ 1396875 h 1396875"/>
              <a:gd name="connsiteX8" fmla="*/ 1858128 w 1861108"/>
              <a:gd name="connsiteY8" fmla="*/ 158625 h 1396875"/>
              <a:gd name="connsiteX0" fmla="*/ 1859368 w 1862348"/>
              <a:gd name="connsiteY0" fmla="*/ 158625 h 1396875"/>
              <a:gd name="connsiteX1" fmla="*/ 1852223 w 1862348"/>
              <a:gd name="connsiteY1" fmla="*/ 32418 h 1396875"/>
              <a:gd name="connsiteX2" fmla="*/ 1704586 w 1862348"/>
              <a:gd name="connsiteY2" fmla="*/ 8606 h 1396875"/>
              <a:gd name="connsiteX3" fmla="*/ 1442649 w 1862348"/>
              <a:gd name="connsiteY3" fmla="*/ 22893 h 1396875"/>
              <a:gd name="connsiteX4" fmla="*/ 1123561 w 1862348"/>
              <a:gd name="connsiteY4" fmla="*/ 87187 h 1396875"/>
              <a:gd name="connsiteX5" fmla="*/ 578254 w 1862348"/>
              <a:gd name="connsiteY5" fmla="*/ 389607 h 1396875"/>
              <a:gd name="connsiteX6" fmla="*/ 1992 w 1862348"/>
              <a:gd name="connsiteY6" fmla="*/ 1389731 h 1396875"/>
              <a:gd name="connsiteX7" fmla="*/ 1852224 w 1862348"/>
              <a:gd name="connsiteY7" fmla="*/ 1396875 h 1396875"/>
              <a:gd name="connsiteX8" fmla="*/ 1859368 w 1862348"/>
              <a:gd name="connsiteY8" fmla="*/ 158625 h 1396875"/>
              <a:gd name="connsiteX0" fmla="*/ 1858233 w 1861213"/>
              <a:gd name="connsiteY0" fmla="*/ 168651 h 1406901"/>
              <a:gd name="connsiteX1" fmla="*/ 1851088 w 1861213"/>
              <a:gd name="connsiteY1" fmla="*/ 42444 h 1406901"/>
              <a:gd name="connsiteX2" fmla="*/ 1703451 w 1861213"/>
              <a:gd name="connsiteY2" fmla="*/ 18632 h 1406901"/>
              <a:gd name="connsiteX3" fmla="*/ 1441514 w 1861213"/>
              <a:gd name="connsiteY3" fmla="*/ 32919 h 1406901"/>
              <a:gd name="connsiteX4" fmla="*/ 577119 w 1861213"/>
              <a:gd name="connsiteY4" fmla="*/ 399633 h 1406901"/>
              <a:gd name="connsiteX5" fmla="*/ 857 w 1861213"/>
              <a:gd name="connsiteY5" fmla="*/ 1399757 h 1406901"/>
              <a:gd name="connsiteX6" fmla="*/ 1851089 w 1861213"/>
              <a:gd name="connsiteY6" fmla="*/ 1406901 h 1406901"/>
              <a:gd name="connsiteX7" fmla="*/ 1858233 w 1861213"/>
              <a:gd name="connsiteY7" fmla="*/ 168651 h 1406901"/>
              <a:gd name="connsiteX0" fmla="*/ 1858344 w 1861324"/>
              <a:gd name="connsiteY0" fmla="*/ 175672 h 1413922"/>
              <a:gd name="connsiteX1" fmla="*/ 1851199 w 1861324"/>
              <a:gd name="connsiteY1" fmla="*/ 49465 h 1413922"/>
              <a:gd name="connsiteX2" fmla="*/ 1703562 w 1861324"/>
              <a:gd name="connsiteY2" fmla="*/ 25653 h 1413922"/>
              <a:gd name="connsiteX3" fmla="*/ 577230 w 1861324"/>
              <a:gd name="connsiteY3" fmla="*/ 406654 h 1413922"/>
              <a:gd name="connsiteX4" fmla="*/ 968 w 1861324"/>
              <a:gd name="connsiteY4" fmla="*/ 1406778 h 1413922"/>
              <a:gd name="connsiteX5" fmla="*/ 1851200 w 1861324"/>
              <a:gd name="connsiteY5" fmla="*/ 1413922 h 1413922"/>
              <a:gd name="connsiteX6" fmla="*/ 1858344 w 1861324"/>
              <a:gd name="connsiteY6" fmla="*/ 175672 h 1413922"/>
              <a:gd name="connsiteX0" fmla="*/ 1858420 w 1861400"/>
              <a:gd name="connsiteY0" fmla="*/ 126207 h 1364457"/>
              <a:gd name="connsiteX1" fmla="*/ 1851275 w 1861400"/>
              <a:gd name="connsiteY1" fmla="*/ 0 h 1364457"/>
              <a:gd name="connsiteX2" fmla="*/ 577306 w 1861400"/>
              <a:gd name="connsiteY2" fmla="*/ 357189 h 1364457"/>
              <a:gd name="connsiteX3" fmla="*/ 1044 w 1861400"/>
              <a:gd name="connsiteY3" fmla="*/ 1357313 h 1364457"/>
              <a:gd name="connsiteX4" fmla="*/ 1851276 w 1861400"/>
              <a:gd name="connsiteY4" fmla="*/ 1364457 h 1364457"/>
              <a:gd name="connsiteX5" fmla="*/ 1858420 w 1861400"/>
              <a:gd name="connsiteY5" fmla="*/ 126207 h 1364457"/>
              <a:gd name="connsiteX0" fmla="*/ 1851276 w 2048171"/>
              <a:gd name="connsiteY0" fmla="*/ 1364457 h 1364457"/>
              <a:gd name="connsiteX1" fmla="*/ 1851275 w 2048171"/>
              <a:gd name="connsiteY1" fmla="*/ 0 h 1364457"/>
              <a:gd name="connsiteX2" fmla="*/ 577306 w 2048171"/>
              <a:gd name="connsiteY2" fmla="*/ 357189 h 1364457"/>
              <a:gd name="connsiteX3" fmla="*/ 1044 w 2048171"/>
              <a:gd name="connsiteY3" fmla="*/ 1357313 h 1364457"/>
              <a:gd name="connsiteX4" fmla="*/ 1851276 w 2048171"/>
              <a:gd name="connsiteY4" fmla="*/ 1364457 h 1364457"/>
              <a:gd name="connsiteX0" fmla="*/ 1851276 w 1988949"/>
              <a:gd name="connsiteY0" fmla="*/ 1364457 h 1364457"/>
              <a:gd name="connsiteX1" fmla="*/ 1851275 w 1988949"/>
              <a:gd name="connsiteY1" fmla="*/ 0 h 1364457"/>
              <a:gd name="connsiteX2" fmla="*/ 577306 w 1988949"/>
              <a:gd name="connsiteY2" fmla="*/ 357189 h 1364457"/>
              <a:gd name="connsiteX3" fmla="*/ 1044 w 1988949"/>
              <a:gd name="connsiteY3" fmla="*/ 1357313 h 1364457"/>
              <a:gd name="connsiteX4" fmla="*/ 1851276 w 1988949"/>
              <a:gd name="connsiteY4" fmla="*/ 1364457 h 1364457"/>
              <a:gd name="connsiteX0" fmla="*/ 1851276 w 1988949"/>
              <a:gd name="connsiteY0" fmla="*/ 1364559 h 1364559"/>
              <a:gd name="connsiteX1" fmla="*/ 1851275 w 1988949"/>
              <a:gd name="connsiteY1" fmla="*/ 102 h 1364559"/>
              <a:gd name="connsiteX2" fmla="*/ 577306 w 1988949"/>
              <a:gd name="connsiteY2" fmla="*/ 357291 h 1364559"/>
              <a:gd name="connsiteX3" fmla="*/ 1044 w 1988949"/>
              <a:gd name="connsiteY3" fmla="*/ 1357415 h 1364559"/>
              <a:gd name="connsiteX4" fmla="*/ 1851276 w 1988949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56 w 1854632"/>
              <a:gd name="connsiteY0" fmla="*/ 1392228 h 1392228"/>
              <a:gd name="connsiteX1" fmla="*/ 1851255 w 1854632"/>
              <a:gd name="connsiteY1" fmla="*/ 27771 h 1392228"/>
              <a:gd name="connsiteX2" fmla="*/ 577286 w 1854632"/>
              <a:gd name="connsiteY2" fmla="*/ 384960 h 1392228"/>
              <a:gd name="connsiteX3" fmla="*/ 1024 w 1854632"/>
              <a:gd name="connsiteY3" fmla="*/ 1385084 h 1392228"/>
              <a:gd name="connsiteX4" fmla="*/ 1851256 w 1854632"/>
              <a:gd name="connsiteY4" fmla="*/ 1392228 h 1392228"/>
              <a:gd name="connsiteX0" fmla="*/ 1851280 w 1859327"/>
              <a:gd name="connsiteY0" fmla="*/ 1378839 h 1378839"/>
              <a:gd name="connsiteX1" fmla="*/ 1858422 w 1859327"/>
              <a:gd name="connsiteY1" fmla="*/ 95 h 1378839"/>
              <a:gd name="connsiteX2" fmla="*/ 577310 w 1859327"/>
              <a:gd name="connsiteY2" fmla="*/ 371571 h 1378839"/>
              <a:gd name="connsiteX3" fmla="*/ 1048 w 1859327"/>
              <a:gd name="connsiteY3" fmla="*/ 1371695 h 1378839"/>
              <a:gd name="connsiteX4" fmla="*/ 1851280 w 1859327"/>
              <a:gd name="connsiteY4" fmla="*/ 1378839 h 1378839"/>
              <a:gd name="connsiteX0" fmla="*/ 1851210 w 1859257"/>
              <a:gd name="connsiteY0" fmla="*/ 1391891 h 1391891"/>
              <a:gd name="connsiteX1" fmla="*/ 1858352 w 1859257"/>
              <a:gd name="connsiteY1" fmla="*/ 13147 h 1391891"/>
              <a:gd name="connsiteX2" fmla="*/ 577240 w 1859257"/>
              <a:gd name="connsiteY2" fmla="*/ 384623 h 1391891"/>
              <a:gd name="connsiteX3" fmla="*/ 978 w 1859257"/>
              <a:gd name="connsiteY3" fmla="*/ 1384747 h 1391891"/>
              <a:gd name="connsiteX4" fmla="*/ 1851210 w 1859257"/>
              <a:gd name="connsiteY4" fmla="*/ 1391891 h 1391891"/>
              <a:gd name="connsiteX0" fmla="*/ 1853479 w 1861526"/>
              <a:gd name="connsiteY0" fmla="*/ 1392138 h 1392138"/>
              <a:gd name="connsiteX1" fmla="*/ 1860621 w 1861526"/>
              <a:gd name="connsiteY1" fmla="*/ 13394 h 1392138"/>
              <a:gd name="connsiteX2" fmla="*/ 579509 w 1861526"/>
              <a:gd name="connsiteY2" fmla="*/ 384870 h 1392138"/>
              <a:gd name="connsiteX3" fmla="*/ 3247 w 1861526"/>
              <a:gd name="connsiteY3" fmla="*/ 1384994 h 1392138"/>
              <a:gd name="connsiteX4" fmla="*/ 1853479 w 1861526"/>
              <a:gd name="connsiteY4" fmla="*/ 1392138 h 139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1526" h="1392138">
                <a:moveTo>
                  <a:pt x="1853479" y="1392138"/>
                </a:moveTo>
                <a:cubicBezTo>
                  <a:pt x="1859433" y="1392137"/>
                  <a:pt x="1863399" y="24109"/>
                  <a:pt x="1860621" y="13394"/>
                </a:cubicBezTo>
                <a:cubicBezTo>
                  <a:pt x="1854271" y="9028"/>
                  <a:pt x="1118984" y="-99717"/>
                  <a:pt x="579509" y="384870"/>
                </a:cubicBezTo>
                <a:cubicBezTo>
                  <a:pt x="47391" y="862849"/>
                  <a:pt x="-17391" y="1383803"/>
                  <a:pt x="3247" y="1384994"/>
                </a:cubicBezTo>
                <a:cubicBezTo>
                  <a:pt x="33410" y="1390947"/>
                  <a:pt x="1836810" y="1392138"/>
                  <a:pt x="1853479" y="1392138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A891DE-41F0-A528-1945-9CD5191ADF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1941" y="6201787"/>
            <a:ext cx="957143" cy="47333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B519FA-DA25-F012-8B83-2BAF3D524F1F}"/>
              </a:ext>
            </a:extLst>
          </p:cNvPr>
          <p:cNvCxnSpPr/>
          <p:nvPr/>
        </p:nvCxnSpPr>
        <p:spPr>
          <a:xfrm>
            <a:off x="571500" y="1716088"/>
            <a:ext cx="110553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latshållare för sidfot 3">
            <a:extLst>
              <a:ext uri="{FF2B5EF4-FFF2-40B4-BE49-F238E27FC236}">
                <a16:creationId xmlns:a16="http://schemas.microsoft.com/office/drawing/2014/main" id="{154A5950-A897-D37F-6286-19F8AFB30515}"/>
              </a:ext>
            </a:extLst>
          </p:cNvPr>
          <p:cNvSpPr txBox="1">
            <a:spLocks/>
          </p:cNvSpPr>
          <p:nvPr/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Datum, gruppnamn, resmål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3F3B0EDA-F453-C59B-8E8F-F9A1DAB8EA9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2417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Val av studiebesök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5BA7AAE1-6CE5-8C69-D9B2-3F895C25D3D2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Besöksmål Sverige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Besöksmål Europa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Kort motivering till valen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677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61F648A-C94A-1C19-DB50-CF20F5AA4F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343281" y="5482530"/>
            <a:ext cx="1861526" cy="1392138"/>
          </a:xfrm>
          <a:custGeom>
            <a:avLst/>
            <a:gdLst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638175 w 2003134"/>
              <a:gd name="connsiteY16" fmla="*/ 504825 h 1590675"/>
              <a:gd name="connsiteX17" fmla="*/ 504825 w 2003134"/>
              <a:gd name="connsiteY17" fmla="*/ 619125 h 1590675"/>
              <a:gd name="connsiteX18" fmla="*/ 400050 w 2003134"/>
              <a:gd name="connsiteY18" fmla="*/ 685800 h 1590675"/>
              <a:gd name="connsiteX19" fmla="*/ 361950 w 2003134"/>
              <a:gd name="connsiteY19" fmla="*/ 723900 h 1590675"/>
              <a:gd name="connsiteX20" fmla="*/ 209550 w 2003134"/>
              <a:gd name="connsiteY20" fmla="*/ 866775 h 1590675"/>
              <a:gd name="connsiteX21" fmla="*/ 180975 w 2003134"/>
              <a:gd name="connsiteY21" fmla="*/ 914400 h 1590675"/>
              <a:gd name="connsiteX22" fmla="*/ 142875 w 2003134"/>
              <a:gd name="connsiteY22" fmla="*/ 990600 h 1590675"/>
              <a:gd name="connsiteX23" fmla="*/ 95250 w 2003134"/>
              <a:gd name="connsiteY23" fmla="*/ 1085850 h 1590675"/>
              <a:gd name="connsiteX24" fmla="*/ 66675 w 2003134"/>
              <a:gd name="connsiteY24" fmla="*/ 1143000 h 1590675"/>
              <a:gd name="connsiteX25" fmla="*/ 47625 w 2003134"/>
              <a:gd name="connsiteY25" fmla="*/ 1181100 h 1590675"/>
              <a:gd name="connsiteX26" fmla="*/ 28575 w 2003134"/>
              <a:gd name="connsiteY26" fmla="*/ 1247775 h 1590675"/>
              <a:gd name="connsiteX27" fmla="*/ 9525 w 2003134"/>
              <a:gd name="connsiteY27" fmla="*/ 1285875 h 1590675"/>
              <a:gd name="connsiteX28" fmla="*/ 19050 w 2003134"/>
              <a:gd name="connsiteY28" fmla="*/ 1333500 h 1590675"/>
              <a:gd name="connsiteX29" fmla="*/ 0 w 2003134"/>
              <a:gd name="connsiteY29" fmla="*/ 1457325 h 1590675"/>
              <a:gd name="connsiteX30" fmla="*/ 9525 w 2003134"/>
              <a:gd name="connsiteY30" fmla="*/ 1514475 h 1590675"/>
              <a:gd name="connsiteX31" fmla="*/ 314325 w 2003134"/>
              <a:gd name="connsiteY31" fmla="*/ 1590675 h 1590675"/>
              <a:gd name="connsiteX32" fmla="*/ 914400 w 2003134"/>
              <a:gd name="connsiteY32" fmla="*/ 1562100 h 1590675"/>
              <a:gd name="connsiteX33" fmla="*/ 1590675 w 2003134"/>
              <a:gd name="connsiteY33" fmla="*/ 1524000 h 1590675"/>
              <a:gd name="connsiteX34" fmla="*/ 1743075 w 2003134"/>
              <a:gd name="connsiteY34" fmla="*/ 1495425 h 1590675"/>
              <a:gd name="connsiteX35" fmla="*/ 1914525 w 2003134"/>
              <a:gd name="connsiteY35" fmla="*/ 1476375 h 1590675"/>
              <a:gd name="connsiteX36" fmla="*/ 1924050 w 2003134"/>
              <a:gd name="connsiteY36" fmla="*/ 1428750 h 1590675"/>
              <a:gd name="connsiteX37" fmla="*/ 1895475 w 2003134"/>
              <a:gd name="connsiteY37" fmla="*/ 1304925 h 1590675"/>
              <a:gd name="connsiteX38" fmla="*/ 1885950 w 2003134"/>
              <a:gd name="connsiteY38" fmla="*/ 1219200 h 1590675"/>
              <a:gd name="connsiteX39" fmla="*/ 1876425 w 2003134"/>
              <a:gd name="connsiteY39" fmla="*/ 1143000 h 1590675"/>
              <a:gd name="connsiteX40" fmla="*/ 1895475 w 2003134"/>
              <a:gd name="connsiteY40" fmla="*/ 1047750 h 1590675"/>
              <a:gd name="connsiteX41" fmla="*/ 1914525 w 2003134"/>
              <a:gd name="connsiteY41" fmla="*/ 914400 h 1590675"/>
              <a:gd name="connsiteX42" fmla="*/ 1990725 w 2003134"/>
              <a:gd name="connsiteY42" fmla="*/ 609600 h 1590675"/>
              <a:gd name="connsiteX43" fmla="*/ 1981200 w 2003134"/>
              <a:gd name="connsiteY43" fmla="*/ 142875 h 1590675"/>
              <a:gd name="connsiteX44" fmla="*/ 1933575 w 2003134"/>
              <a:gd name="connsiteY44" fmla="*/ 28575 h 1590675"/>
              <a:gd name="connsiteX45" fmla="*/ 1905000 w 2003134"/>
              <a:gd name="connsiteY45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504825 w 2003134"/>
              <a:gd name="connsiteY16" fmla="*/ 619125 h 1590675"/>
              <a:gd name="connsiteX17" fmla="*/ 400050 w 2003134"/>
              <a:gd name="connsiteY17" fmla="*/ 685800 h 1590675"/>
              <a:gd name="connsiteX18" fmla="*/ 361950 w 2003134"/>
              <a:gd name="connsiteY18" fmla="*/ 723900 h 1590675"/>
              <a:gd name="connsiteX19" fmla="*/ 209550 w 2003134"/>
              <a:gd name="connsiteY19" fmla="*/ 866775 h 1590675"/>
              <a:gd name="connsiteX20" fmla="*/ 180975 w 2003134"/>
              <a:gd name="connsiteY20" fmla="*/ 914400 h 1590675"/>
              <a:gd name="connsiteX21" fmla="*/ 142875 w 2003134"/>
              <a:gd name="connsiteY21" fmla="*/ 990600 h 1590675"/>
              <a:gd name="connsiteX22" fmla="*/ 95250 w 2003134"/>
              <a:gd name="connsiteY22" fmla="*/ 1085850 h 1590675"/>
              <a:gd name="connsiteX23" fmla="*/ 66675 w 2003134"/>
              <a:gd name="connsiteY23" fmla="*/ 1143000 h 1590675"/>
              <a:gd name="connsiteX24" fmla="*/ 47625 w 2003134"/>
              <a:gd name="connsiteY24" fmla="*/ 1181100 h 1590675"/>
              <a:gd name="connsiteX25" fmla="*/ 28575 w 2003134"/>
              <a:gd name="connsiteY25" fmla="*/ 1247775 h 1590675"/>
              <a:gd name="connsiteX26" fmla="*/ 9525 w 2003134"/>
              <a:gd name="connsiteY26" fmla="*/ 1285875 h 1590675"/>
              <a:gd name="connsiteX27" fmla="*/ 19050 w 2003134"/>
              <a:gd name="connsiteY27" fmla="*/ 1333500 h 1590675"/>
              <a:gd name="connsiteX28" fmla="*/ 0 w 2003134"/>
              <a:gd name="connsiteY28" fmla="*/ 1457325 h 1590675"/>
              <a:gd name="connsiteX29" fmla="*/ 9525 w 2003134"/>
              <a:gd name="connsiteY29" fmla="*/ 1514475 h 1590675"/>
              <a:gd name="connsiteX30" fmla="*/ 314325 w 2003134"/>
              <a:gd name="connsiteY30" fmla="*/ 1590675 h 1590675"/>
              <a:gd name="connsiteX31" fmla="*/ 914400 w 2003134"/>
              <a:gd name="connsiteY31" fmla="*/ 1562100 h 1590675"/>
              <a:gd name="connsiteX32" fmla="*/ 1590675 w 2003134"/>
              <a:gd name="connsiteY32" fmla="*/ 1524000 h 1590675"/>
              <a:gd name="connsiteX33" fmla="*/ 1743075 w 2003134"/>
              <a:gd name="connsiteY33" fmla="*/ 1495425 h 1590675"/>
              <a:gd name="connsiteX34" fmla="*/ 1914525 w 2003134"/>
              <a:gd name="connsiteY34" fmla="*/ 1476375 h 1590675"/>
              <a:gd name="connsiteX35" fmla="*/ 1924050 w 2003134"/>
              <a:gd name="connsiteY35" fmla="*/ 1428750 h 1590675"/>
              <a:gd name="connsiteX36" fmla="*/ 1895475 w 2003134"/>
              <a:gd name="connsiteY36" fmla="*/ 1304925 h 1590675"/>
              <a:gd name="connsiteX37" fmla="*/ 1885950 w 2003134"/>
              <a:gd name="connsiteY37" fmla="*/ 1219200 h 1590675"/>
              <a:gd name="connsiteX38" fmla="*/ 1876425 w 2003134"/>
              <a:gd name="connsiteY38" fmla="*/ 1143000 h 1590675"/>
              <a:gd name="connsiteX39" fmla="*/ 1895475 w 2003134"/>
              <a:gd name="connsiteY39" fmla="*/ 1047750 h 1590675"/>
              <a:gd name="connsiteX40" fmla="*/ 1914525 w 2003134"/>
              <a:gd name="connsiteY40" fmla="*/ 914400 h 1590675"/>
              <a:gd name="connsiteX41" fmla="*/ 1990725 w 2003134"/>
              <a:gd name="connsiteY41" fmla="*/ 609600 h 1590675"/>
              <a:gd name="connsiteX42" fmla="*/ 1981200 w 2003134"/>
              <a:gd name="connsiteY42" fmla="*/ 142875 h 1590675"/>
              <a:gd name="connsiteX43" fmla="*/ 1933575 w 2003134"/>
              <a:gd name="connsiteY43" fmla="*/ 28575 h 1590675"/>
              <a:gd name="connsiteX44" fmla="*/ 1905000 w 2003134"/>
              <a:gd name="connsiteY44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621506 w 2003134"/>
              <a:gd name="connsiteY14" fmla="*/ 373856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621506 w 2003134"/>
              <a:gd name="connsiteY13" fmla="*/ 373856 h 1590675"/>
              <a:gd name="connsiteX14" fmla="*/ 504825 w 2003134"/>
              <a:gd name="connsiteY14" fmla="*/ 619125 h 1590675"/>
              <a:gd name="connsiteX15" fmla="*/ 400050 w 2003134"/>
              <a:gd name="connsiteY15" fmla="*/ 685800 h 1590675"/>
              <a:gd name="connsiteX16" fmla="*/ 361950 w 2003134"/>
              <a:gd name="connsiteY16" fmla="*/ 723900 h 1590675"/>
              <a:gd name="connsiteX17" fmla="*/ 209550 w 2003134"/>
              <a:gd name="connsiteY17" fmla="*/ 866775 h 1590675"/>
              <a:gd name="connsiteX18" fmla="*/ 180975 w 2003134"/>
              <a:gd name="connsiteY18" fmla="*/ 914400 h 1590675"/>
              <a:gd name="connsiteX19" fmla="*/ 142875 w 2003134"/>
              <a:gd name="connsiteY19" fmla="*/ 990600 h 1590675"/>
              <a:gd name="connsiteX20" fmla="*/ 95250 w 2003134"/>
              <a:gd name="connsiteY20" fmla="*/ 1085850 h 1590675"/>
              <a:gd name="connsiteX21" fmla="*/ 66675 w 2003134"/>
              <a:gd name="connsiteY21" fmla="*/ 1143000 h 1590675"/>
              <a:gd name="connsiteX22" fmla="*/ 47625 w 2003134"/>
              <a:gd name="connsiteY22" fmla="*/ 1181100 h 1590675"/>
              <a:gd name="connsiteX23" fmla="*/ 28575 w 2003134"/>
              <a:gd name="connsiteY23" fmla="*/ 1247775 h 1590675"/>
              <a:gd name="connsiteX24" fmla="*/ 9525 w 2003134"/>
              <a:gd name="connsiteY24" fmla="*/ 1285875 h 1590675"/>
              <a:gd name="connsiteX25" fmla="*/ 19050 w 2003134"/>
              <a:gd name="connsiteY25" fmla="*/ 1333500 h 1590675"/>
              <a:gd name="connsiteX26" fmla="*/ 0 w 2003134"/>
              <a:gd name="connsiteY26" fmla="*/ 1457325 h 1590675"/>
              <a:gd name="connsiteX27" fmla="*/ 9525 w 2003134"/>
              <a:gd name="connsiteY27" fmla="*/ 1514475 h 1590675"/>
              <a:gd name="connsiteX28" fmla="*/ 314325 w 2003134"/>
              <a:gd name="connsiteY28" fmla="*/ 1590675 h 1590675"/>
              <a:gd name="connsiteX29" fmla="*/ 914400 w 2003134"/>
              <a:gd name="connsiteY29" fmla="*/ 1562100 h 1590675"/>
              <a:gd name="connsiteX30" fmla="*/ 1590675 w 2003134"/>
              <a:gd name="connsiteY30" fmla="*/ 1524000 h 1590675"/>
              <a:gd name="connsiteX31" fmla="*/ 1743075 w 2003134"/>
              <a:gd name="connsiteY31" fmla="*/ 1495425 h 1590675"/>
              <a:gd name="connsiteX32" fmla="*/ 1914525 w 2003134"/>
              <a:gd name="connsiteY32" fmla="*/ 1476375 h 1590675"/>
              <a:gd name="connsiteX33" fmla="*/ 1924050 w 2003134"/>
              <a:gd name="connsiteY33" fmla="*/ 1428750 h 1590675"/>
              <a:gd name="connsiteX34" fmla="*/ 1895475 w 2003134"/>
              <a:gd name="connsiteY34" fmla="*/ 1304925 h 1590675"/>
              <a:gd name="connsiteX35" fmla="*/ 1885950 w 2003134"/>
              <a:gd name="connsiteY35" fmla="*/ 1219200 h 1590675"/>
              <a:gd name="connsiteX36" fmla="*/ 1876425 w 2003134"/>
              <a:gd name="connsiteY36" fmla="*/ 1143000 h 1590675"/>
              <a:gd name="connsiteX37" fmla="*/ 1895475 w 2003134"/>
              <a:gd name="connsiteY37" fmla="*/ 1047750 h 1590675"/>
              <a:gd name="connsiteX38" fmla="*/ 1914525 w 2003134"/>
              <a:gd name="connsiteY38" fmla="*/ 914400 h 1590675"/>
              <a:gd name="connsiteX39" fmla="*/ 1990725 w 2003134"/>
              <a:gd name="connsiteY39" fmla="*/ 609600 h 1590675"/>
              <a:gd name="connsiteX40" fmla="*/ 1981200 w 2003134"/>
              <a:gd name="connsiteY40" fmla="*/ 142875 h 1590675"/>
              <a:gd name="connsiteX41" fmla="*/ 1933575 w 2003134"/>
              <a:gd name="connsiteY41" fmla="*/ 28575 h 1590675"/>
              <a:gd name="connsiteX42" fmla="*/ 1905000 w 2003134"/>
              <a:gd name="connsiteY42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621506 w 2003134"/>
              <a:gd name="connsiteY12" fmla="*/ 373856 h 1590675"/>
              <a:gd name="connsiteX13" fmla="*/ 504825 w 2003134"/>
              <a:gd name="connsiteY13" fmla="*/ 619125 h 1590675"/>
              <a:gd name="connsiteX14" fmla="*/ 400050 w 2003134"/>
              <a:gd name="connsiteY14" fmla="*/ 685800 h 1590675"/>
              <a:gd name="connsiteX15" fmla="*/ 361950 w 2003134"/>
              <a:gd name="connsiteY15" fmla="*/ 723900 h 1590675"/>
              <a:gd name="connsiteX16" fmla="*/ 209550 w 2003134"/>
              <a:gd name="connsiteY16" fmla="*/ 866775 h 1590675"/>
              <a:gd name="connsiteX17" fmla="*/ 180975 w 2003134"/>
              <a:gd name="connsiteY17" fmla="*/ 914400 h 1590675"/>
              <a:gd name="connsiteX18" fmla="*/ 142875 w 2003134"/>
              <a:gd name="connsiteY18" fmla="*/ 990600 h 1590675"/>
              <a:gd name="connsiteX19" fmla="*/ 95250 w 2003134"/>
              <a:gd name="connsiteY19" fmla="*/ 1085850 h 1590675"/>
              <a:gd name="connsiteX20" fmla="*/ 66675 w 2003134"/>
              <a:gd name="connsiteY20" fmla="*/ 1143000 h 1590675"/>
              <a:gd name="connsiteX21" fmla="*/ 47625 w 2003134"/>
              <a:gd name="connsiteY21" fmla="*/ 1181100 h 1590675"/>
              <a:gd name="connsiteX22" fmla="*/ 28575 w 2003134"/>
              <a:gd name="connsiteY22" fmla="*/ 1247775 h 1590675"/>
              <a:gd name="connsiteX23" fmla="*/ 9525 w 2003134"/>
              <a:gd name="connsiteY23" fmla="*/ 1285875 h 1590675"/>
              <a:gd name="connsiteX24" fmla="*/ 19050 w 2003134"/>
              <a:gd name="connsiteY24" fmla="*/ 1333500 h 1590675"/>
              <a:gd name="connsiteX25" fmla="*/ 0 w 2003134"/>
              <a:gd name="connsiteY25" fmla="*/ 1457325 h 1590675"/>
              <a:gd name="connsiteX26" fmla="*/ 9525 w 2003134"/>
              <a:gd name="connsiteY26" fmla="*/ 1514475 h 1590675"/>
              <a:gd name="connsiteX27" fmla="*/ 314325 w 2003134"/>
              <a:gd name="connsiteY27" fmla="*/ 1590675 h 1590675"/>
              <a:gd name="connsiteX28" fmla="*/ 914400 w 2003134"/>
              <a:gd name="connsiteY28" fmla="*/ 1562100 h 1590675"/>
              <a:gd name="connsiteX29" fmla="*/ 1590675 w 2003134"/>
              <a:gd name="connsiteY29" fmla="*/ 1524000 h 1590675"/>
              <a:gd name="connsiteX30" fmla="*/ 1743075 w 2003134"/>
              <a:gd name="connsiteY30" fmla="*/ 1495425 h 1590675"/>
              <a:gd name="connsiteX31" fmla="*/ 1914525 w 2003134"/>
              <a:gd name="connsiteY31" fmla="*/ 1476375 h 1590675"/>
              <a:gd name="connsiteX32" fmla="*/ 1924050 w 2003134"/>
              <a:gd name="connsiteY32" fmla="*/ 1428750 h 1590675"/>
              <a:gd name="connsiteX33" fmla="*/ 1895475 w 2003134"/>
              <a:gd name="connsiteY33" fmla="*/ 1304925 h 1590675"/>
              <a:gd name="connsiteX34" fmla="*/ 1885950 w 2003134"/>
              <a:gd name="connsiteY34" fmla="*/ 1219200 h 1590675"/>
              <a:gd name="connsiteX35" fmla="*/ 1876425 w 2003134"/>
              <a:gd name="connsiteY35" fmla="*/ 1143000 h 1590675"/>
              <a:gd name="connsiteX36" fmla="*/ 1895475 w 2003134"/>
              <a:gd name="connsiteY36" fmla="*/ 1047750 h 1590675"/>
              <a:gd name="connsiteX37" fmla="*/ 1914525 w 2003134"/>
              <a:gd name="connsiteY37" fmla="*/ 914400 h 1590675"/>
              <a:gd name="connsiteX38" fmla="*/ 1990725 w 2003134"/>
              <a:gd name="connsiteY38" fmla="*/ 609600 h 1590675"/>
              <a:gd name="connsiteX39" fmla="*/ 1981200 w 2003134"/>
              <a:gd name="connsiteY39" fmla="*/ 142875 h 1590675"/>
              <a:gd name="connsiteX40" fmla="*/ 1933575 w 2003134"/>
              <a:gd name="connsiteY40" fmla="*/ 28575 h 1590675"/>
              <a:gd name="connsiteX41" fmla="*/ 1905000 w 2003134"/>
              <a:gd name="connsiteY41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621506 w 2003134"/>
              <a:gd name="connsiteY11" fmla="*/ 373856 h 1590675"/>
              <a:gd name="connsiteX12" fmla="*/ 504825 w 2003134"/>
              <a:gd name="connsiteY12" fmla="*/ 619125 h 1590675"/>
              <a:gd name="connsiteX13" fmla="*/ 400050 w 2003134"/>
              <a:gd name="connsiteY13" fmla="*/ 685800 h 1590675"/>
              <a:gd name="connsiteX14" fmla="*/ 361950 w 2003134"/>
              <a:gd name="connsiteY14" fmla="*/ 723900 h 1590675"/>
              <a:gd name="connsiteX15" fmla="*/ 209550 w 2003134"/>
              <a:gd name="connsiteY15" fmla="*/ 866775 h 1590675"/>
              <a:gd name="connsiteX16" fmla="*/ 180975 w 2003134"/>
              <a:gd name="connsiteY16" fmla="*/ 914400 h 1590675"/>
              <a:gd name="connsiteX17" fmla="*/ 142875 w 2003134"/>
              <a:gd name="connsiteY17" fmla="*/ 990600 h 1590675"/>
              <a:gd name="connsiteX18" fmla="*/ 95250 w 2003134"/>
              <a:gd name="connsiteY18" fmla="*/ 1085850 h 1590675"/>
              <a:gd name="connsiteX19" fmla="*/ 66675 w 2003134"/>
              <a:gd name="connsiteY19" fmla="*/ 1143000 h 1590675"/>
              <a:gd name="connsiteX20" fmla="*/ 47625 w 2003134"/>
              <a:gd name="connsiteY20" fmla="*/ 1181100 h 1590675"/>
              <a:gd name="connsiteX21" fmla="*/ 28575 w 2003134"/>
              <a:gd name="connsiteY21" fmla="*/ 1247775 h 1590675"/>
              <a:gd name="connsiteX22" fmla="*/ 9525 w 2003134"/>
              <a:gd name="connsiteY22" fmla="*/ 1285875 h 1590675"/>
              <a:gd name="connsiteX23" fmla="*/ 19050 w 2003134"/>
              <a:gd name="connsiteY23" fmla="*/ 1333500 h 1590675"/>
              <a:gd name="connsiteX24" fmla="*/ 0 w 2003134"/>
              <a:gd name="connsiteY24" fmla="*/ 1457325 h 1590675"/>
              <a:gd name="connsiteX25" fmla="*/ 9525 w 2003134"/>
              <a:gd name="connsiteY25" fmla="*/ 1514475 h 1590675"/>
              <a:gd name="connsiteX26" fmla="*/ 314325 w 2003134"/>
              <a:gd name="connsiteY26" fmla="*/ 1590675 h 1590675"/>
              <a:gd name="connsiteX27" fmla="*/ 914400 w 2003134"/>
              <a:gd name="connsiteY27" fmla="*/ 1562100 h 1590675"/>
              <a:gd name="connsiteX28" fmla="*/ 1590675 w 2003134"/>
              <a:gd name="connsiteY28" fmla="*/ 1524000 h 1590675"/>
              <a:gd name="connsiteX29" fmla="*/ 1743075 w 2003134"/>
              <a:gd name="connsiteY29" fmla="*/ 1495425 h 1590675"/>
              <a:gd name="connsiteX30" fmla="*/ 1914525 w 2003134"/>
              <a:gd name="connsiteY30" fmla="*/ 1476375 h 1590675"/>
              <a:gd name="connsiteX31" fmla="*/ 1924050 w 2003134"/>
              <a:gd name="connsiteY31" fmla="*/ 1428750 h 1590675"/>
              <a:gd name="connsiteX32" fmla="*/ 1895475 w 2003134"/>
              <a:gd name="connsiteY32" fmla="*/ 1304925 h 1590675"/>
              <a:gd name="connsiteX33" fmla="*/ 1885950 w 2003134"/>
              <a:gd name="connsiteY33" fmla="*/ 1219200 h 1590675"/>
              <a:gd name="connsiteX34" fmla="*/ 1876425 w 2003134"/>
              <a:gd name="connsiteY34" fmla="*/ 1143000 h 1590675"/>
              <a:gd name="connsiteX35" fmla="*/ 1895475 w 2003134"/>
              <a:gd name="connsiteY35" fmla="*/ 1047750 h 1590675"/>
              <a:gd name="connsiteX36" fmla="*/ 1914525 w 2003134"/>
              <a:gd name="connsiteY36" fmla="*/ 914400 h 1590675"/>
              <a:gd name="connsiteX37" fmla="*/ 1990725 w 2003134"/>
              <a:gd name="connsiteY37" fmla="*/ 609600 h 1590675"/>
              <a:gd name="connsiteX38" fmla="*/ 1981200 w 2003134"/>
              <a:gd name="connsiteY38" fmla="*/ 142875 h 1590675"/>
              <a:gd name="connsiteX39" fmla="*/ 1933575 w 2003134"/>
              <a:gd name="connsiteY39" fmla="*/ 28575 h 1590675"/>
              <a:gd name="connsiteX40" fmla="*/ 1905000 w 2003134"/>
              <a:gd name="connsiteY40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912018 w 2003134"/>
              <a:gd name="connsiteY9" fmla="*/ 188119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912018 w 2003134"/>
              <a:gd name="connsiteY8" fmla="*/ 188119 h 1590675"/>
              <a:gd name="connsiteX9" fmla="*/ 621506 w 2003134"/>
              <a:gd name="connsiteY9" fmla="*/ 373856 h 1590675"/>
              <a:gd name="connsiteX10" fmla="*/ 504825 w 2003134"/>
              <a:gd name="connsiteY10" fmla="*/ 619125 h 1590675"/>
              <a:gd name="connsiteX11" fmla="*/ 400050 w 2003134"/>
              <a:gd name="connsiteY11" fmla="*/ 685800 h 1590675"/>
              <a:gd name="connsiteX12" fmla="*/ 361950 w 2003134"/>
              <a:gd name="connsiteY12" fmla="*/ 723900 h 1590675"/>
              <a:gd name="connsiteX13" fmla="*/ 209550 w 2003134"/>
              <a:gd name="connsiteY13" fmla="*/ 866775 h 1590675"/>
              <a:gd name="connsiteX14" fmla="*/ 180975 w 2003134"/>
              <a:gd name="connsiteY14" fmla="*/ 914400 h 1590675"/>
              <a:gd name="connsiteX15" fmla="*/ 142875 w 2003134"/>
              <a:gd name="connsiteY15" fmla="*/ 990600 h 1590675"/>
              <a:gd name="connsiteX16" fmla="*/ 95250 w 2003134"/>
              <a:gd name="connsiteY16" fmla="*/ 1085850 h 1590675"/>
              <a:gd name="connsiteX17" fmla="*/ 66675 w 2003134"/>
              <a:gd name="connsiteY17" fmla="*/ 1143000 h 1590675"/>
              <a:gd name="connsiteX18" fmla="*/ 47625 w 2003134"/>
              <a:gd name="connsiteY18" fmla="*/ 1181100 h 1590675"/>
              <a:gd name="connsiteX19" fmla="*/ 28575 w 2003134"/>
              <a:gd name="connsiteY19" fmla="*/ 1247775 h 1590675"/>
              <a:gd name="connsiteX20" fmla="*/ 9525 w 2003134"/>
              <a:gd name="connsiteY20" fmla="*/ 1285875 h 1590675"/>
              <a:gd name="connsiteX21" fmla="*/ 19050 w 2003134"/>
              <a:gd name="connsiteY21" fmla="*/ 1333500 h 1590675"/>
              <a:gd name="connsiteX22" fmla="*/ 0 w 2003134"/>
              <a:gd name="connsiteY22" fmla="*/ 1457325 h 1590675"/>
              <a:gd name="connsiteX23" fmla="*/ 9525 w 2003134"/>
              <a:gd name="connsiteY23" fmla="*/ 1514475 h 1590675"/>
              <a:gd name="connsiteX24" fmla="*/ 314325 w 2003134"/>
              <a:gd name="connsiteY24" fmla="*/ 1590675 h 1590675"/>
              <a:gd name="connsiteX25" fmla="*/ 914400 w 2003134"/>
              <a:gd name="connsiteY25" fmla="*/ 1562100 h 1590675"/>
              <a:gd name="connsiteX26" fmla="*/ 1590675 w 2003134"/>
              <a:gd name="connsiteY26" fmla="*/ 1524000 h 1590675"/>
              <a:gd name="connsiteX27" fmla="*/ 1743075 w 2003134"/>
              <a:gd name="connsiteY27" fmla="*/ 1495425 h 1590675"/>
              <a:gd name="connsiteX28" fmla="*/ 1914525 w 2003134"/>
              <a:gd name="connsiteY28" fmla="*/ 1476375 h 1590675"/>
              <a:gd name="connsiteX29" fmla="*/ 1924050 w 2003134"/>
              <a:gd name="connsiteY29" fmla="*/ 1428750 h 1590675"/>
              <a:gd name="connsiteX30" fmla="*/ 1895475 w 2003134"/>
              <a:gd name="connsiteY30" fmla="*/ 1304925 h 1590675"/>
              <a:gd name="connsiteX31" fmla="*/ 1885950 w 2003134"/>
              <a:gd name="connsiteY31" fmla="*/ 1219200 h 1590675"/>
              <a:gd name="connsiteX32" fmla="*/ 1876425 w 2003134"/>
              <a:gd name="connsiteY32" fmla="*/ 1143000 h 1590675"/>
              <a:gd name="connsiteX33" fmla="*/ 1895475 w 2003134"/>
              <a:gd name="connsiteY33" fmla="*/ 1047750 h 1590675"/>
              <a:gd name="connsiteX34" fmla="*/ 1914525 w 2003134"/>
              <a:gd name="connsiteY34" fmla="*/ 914400 h 1590675"/>
              <a:gd name="connsiteX35" fmla="*/ 1990725 w 2003134"/>
              <a:gd name="connsiteY35" fmla="*/ 609600 h 1590675"/>
              <a:gd name="connsiteX36" fmla="*/ 1981200 w 2003134"/>
              <a:gd name="connsiteY36" fmla="*/ 142875 h 1590675"/>
              <a:gd name="connsiteX37" fmla="*/ 1933575 w 2003134"/>
              <a:gd name="connsiteY37" fmla="*/ 28575 h 1590675"/>
              <a:gd name="connsiteX38" fmla="*/ 1905000 w 2003134"/>
              <a:gd name="connsiteY38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162050 w 2003134"/>
              <a:gd name="connsiteY6" fmla="*/ 78581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404938 w 2003134"/>
              <a:gd name="connsiteY4" fmla="*/ 19050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784 h 1590884"/>
              <a:gd name="connsiteX1" fmla="*/ 1905000 w 2003134"/>
              <a:gd name="connsiteY1" fmla="*/ 28784 h 1590884"/>
              <a:gd name="connsiteX2" fmla="*/ 1743075 w 2003134"/>
              <a:gd name="connsiteY2" fmla="*/ 209 h 1590884"/>
              <a:gd name="connsiteX3" fmla="*/ 1404938 w 2003134"/>
              <a:gd name="connsiteY3" fmla="*/ 19259 h 1590884"/>
              <a:gd name="connsiteX4" fmla="*/ 1162050 w 2003134"/>
              <a:gd name="connsiteY4" fmla="*/ 78790 h 1590884"/>
              <a:gd name="connsiteX5" fmla="*/ 912018 w 2003134"/>
              <a:gd name="connsiteY5" fmla="*/ 188328 h 1590884"/>
              <a:gd name="connsiteX6" fmla="*/ 621506 w 2003134"/>
              <a:gd name="connsiteY6" fmla="*/ 374065 h 1590884"/>
              <a:gd name="connsiteX7" fmla="*/ 504825 w 2003134"/>
              <a:gd name="connsiteY7" fmla="*/ 619334 h 1590884"/>
              <a:gd name="connsiteX8" fmla="*/ 400050 w 2003134"/>
              <a:gd name="connsiteY8" fmla="*/ 686009 h 1590884"/>
              <a:gd name="connsiteX9" fmla="*/ 361950 w 2003134"/>
              <a:gd name="connsiteY9" fmla="*/ 724109 h 1590884"/>
              <a:gd name="connsiteX10" fmla="*/ 209550 w 2003134"/>
              <a:gd name="connsiteY10" fmla="*/ 866984 h 1590884"/>
              <a:gd name="connsiteX11" fmla="*/ 180975 w 2003134"/>
              <a:gd name="connsiteY11" fmla="*/ 914609 h 1590884"/>
              <a:gd name="connsiteX12" fmla="*/ 142875 w 2003134"/>
              <a:gd name="connsiteY12" fmla="*/ 990809 h 1590884"/>
              <a:gd name="connsiteX13" fmla="*/ 95250 w 2003134"/>
              <a:gd name="connsiteY13" fmla="*/ 1086059 h 1590884"/>
              <a:gd name="connsiteX14" fmla="*/ 66675 w 2003134"/>
              <a:gd name="connsiteY14" fmla="*/ 1143209 h 1590884"/>
              <a:gd name="connsiteX15" fmla="*/ 47625 w 2003134"/>
              <a:gd name="connsiteY15" fmla="*/ 1181309 h 1590884"/>
              <a:gd name="connsiteX16" fmla="*/ 28575 w 2003134"/>
              <a:gd name="connsiteY16" fmla="*/ 1247984 h 1590884"/>
              <a:gd name="connsiteX17" fmla="*/ 9525 w 2003134"/>
              <a:gd name="connsiteY17" fmla="*/ 1286084 h 1590884"/>
              <a:gd name="connsiteX18" fmla="*/ 19050 w 2003134"/>
              <a:gd name="connsiteY18" fmla="*/ 1333709 h 1590884"/>
              <a:gd name="connsiteX19" fmla="*/ 0 w 2003134"/>
              <a:gd name="connsiteY19" fmla="*/ 1457534 h 1590884"/>
              <a:gd name="connsiteX20" fmla="*/ 9525 w 2003134"/>
              <a:gd name="connsiteY20" fmla="*/ 1514684 h 1590884"/>
              <a:gd name="connsiteX21" fmla="*/ 314325 w 2003134"/>
              <a:gd name="connsiteY21" fmla="*/ 1590884 h 1590884"/>
              <a:gd name="connsiteX22" fmla="*/ 914400 w 2003134"/>
              <a:gd name="connsiteY22" fmla="*/ 1562309 h 1590884"/>
              <a:gd name="connsiteX23" fmla="*/ 1590675 w 2003134"/>
              <a:gd name="connsiteY23" fmla="*/ 1524209 h 1590884"/>
              <a:gd name="connsiteX24" fmla="*/ 1743075 w 2003134"/>
              <a:gd name="connsiteY24" fmla="*/ 1495634 h 1590884"/>
              <a:gd name="connsiteX25" fmla="*/ 1914525 w 2003134"/>
              <a:gd name="connsiteY25" fmla="*/ 1476584 h 1590884"/>
              <a:gd name="connsiteX26" fmla="*/ 1924050 w 2003134"/>
              <a:gd name="connsiteY26" fmla="*/ 1428959 h 1590884"/>
              <a:gd name="connsiteX27" fmla="*/ 1895475 w 2003134"/>
              <a:gd name="connsiteY27" fmla="*/ 1305134 h 1590884"/>
              <a:gd name="connsiteX28" fmla="*/ 1885950 w 2003134"/>
              <a:gd name="connsiteY28" fmla="*/ 1219409 h 1590884"/>
              <a:gd name="connsiteX29" fmla="*/ 1876425 w 2003134"/>
              <a:gd name="connsiteY29" fmla="*/ 1143209 h 1590884"/>
              <a:gd name="connsiteX30" fmla="*/ 1895475 w 2003134"/>
              <a:gd name="connsiteY30" fmla="*/ 1047959 h 1590884"/>
              <a:gd name="connsiteX31" fmla="*/ 1914525 w 2003134"/>
              <a:gd name="connsiteY31" fmla="*/ 914609 h 1590884"/>
              <a:gd name="connsiteX32" fmla="*/ 1990725 w 2003134"/>
              <a:gd name="connsiteY32" fmla="*/ 609809 h 1590884"/>
              <a:gd name="connsiteX33" fmla="*/ 1981200 w 2003134"/>
              <a:gd name="connsiteY33" fmla="*/ 143084 h 1590884"/>
              <a:gd name="connsiteX34" fmla="*/ 1933575 w 2003134"/>
              <a:gd name="connsiteY34" fmla="*/ 28784 h 1590884"/>
              <a:gd name="connsiteX35" fmla="*/ 1905000 w 2003134"/>
              <a:gd name="connsiteY35" fmla="*/ 28784 h 1590884"/>
              <a:gd name="connsiteX0" fmla="*/ 1905000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35" fmla="*/ 1905000 w 2003134"/>
              <a:gd name="connsiteY35" fmla="*/ 29263 h 1591363"/>
              <a:gd name="connsiteX0" fmla="*/ 1933575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0" fmla="*/ 1981200 w 2003134"/>
              <a:gd name="connsiteY0" fmla="*/ 1435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981200 w 2003134"/>
              <a:gd name="connsiteY0" fmla="*/ 143563 h 1591363"/>
              <a:gd name="connsiteX1" fmla="*/ 1914525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504825 w 1992248"/>
              <a:gd name="connsiteY7" fmla="*/ 619528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361950 w 1992248"/>
              <a:gd name="connsiteY8" fmla="*/ 724303 h 1591078"/>
              <a:gd name="connsiteX9" fmla="*/ 209550 w 1992248"/>
              <a:gd name="connsiteY9" fmla="*/ 867178 h 1591078"/>
              <a:gd name="connsiteX10" fmla="*/ 180975 w 1992248"/>
              <a:gd name="connsiteY10" fmla="*/ 914803 h 1591078"/>
              <a:gd name="connsiteX11" fmla="*/ 142875 w 1992248"/>
              <a:gd name="connsiteY11" fmla="*/ 991003 h 1591078"/>
              <a:gd name="connsiteX12" fmla="*/ 95250 w 1992248"/>
              <a:gd name="connsiteY12" fmla="*/ 1086253 h 1591078"/>
              <a:gd name="connsiteX13" fmla="*/ 66675 w 1992248"/>
              <a:gd name="connsiteY13" fmla="*/ 1143403 h 1591078"/>
              <a:gd name="connsiteX14" fmla="*/ 47625 w 1992248"/>
              <a:gd name="connsiteY14" fmla="*/ 1181503 h 1591078"/>
              <a:gd name="connsiteX15" fmla="*/ 28575 w 1992248"/>
              <a:gd name="connsiteY15" fmla="*/ 1248178 h 1591078"/>
              <a:gd name="connsiteX16" fmla="*/ 9525 w 1992248"/>
              <a:gd name="connsiteY16" fmla="*/ 1286278 h 1591078"/>
              <a:gd name="connsiteX17" fmla="*/ 19050 w 1992248"/>
              <a:gd name="connsiteY17" fmla="*/ 1333903 h 1591078"/>
              <a:gd name="connsiteX18" fmla="*/ 0 w 1992248"/>
              <a:gd name="connsiteY18" fmla="*/ 1457728 h 1591078"/>
              <a:gd name="connsiteX19" fmla="*/ 9525 w 1992248"/>
              <a:gd name="connsiteY19" fmla="*/ 1514878 h 1591078"/>
              <a:gd name="connsiteX20" fmla="*/ 314325 w 1992248"/>
              <a:gd name="connsiteY20" fmla="*/ 1591078 h 1591078"/>
              <a:gd name="connsiteX21" fmla="*/ 914400 w 1992248"/>
              <a:gd name="connsiteY21" fmla="*/ 1562503 h 1591078"/>
              <a:gd name="connsiteX22" fmla="*/ 1590675 w 1992248"/>
              <a:gd name="connsiteY22" fmla="*/ 1524403 h 1591078"/>
              <a:gd name="connsiteX23" fmla="*/ 1743075 w 1992248"/>
              <a:gd name="connsiteY23" fmla="*/ 1495828 h 1591078"/>
              <a:gd name="connsiteX24" fmla="*/ 1914525 w 1992248"/>
              <a:gd name="connsiteY24" fmla="*/ 1476778 h 1591078"/>
              <a:gd name="connsiteX25" fmla="*/ 1924050 w 1992248"/>
              <a:gd name="connsiteY25" fmla="*/ 1429153 h 1591078"/>
              <a:gd name="connsiteX26" fmla="*/ 1895475 w 1992248"/>
              <a:gd name="connsiteY26" fmla="*/ 1305328 h 1591078"/>
              <a:gd name="connsiteX27" fmla="*/ 1885950 w 1992248"/>
              <a:gd name="connsiteY27" fmla="*/ 1219603 h 1591078"/>
              <a:gd name="connsiteX28" fmla="*/ 1876425 w 1992248"/>
              <a:gd name="connsiteY28" fmla="*/ 1143403 h 1591078"/>
              <a:gd name="connsiteX29" fmla="*/ 1895475 w 1992248"/>
              <a:gd name="connsiteY29" fmla="*/ 1048153 h 1591078"/>
              <a:gd name="connsiteX30" fmla="*/ 1914525 w 1992248"/>
              <a:gd name="connsiteY30" fmla="*/ 914803 h 1591078"/>
              <a:gd name="connsiteX31" fmla="*/ 1990725 w 1992248"/>
              <a:gd name="connsiteY31" fmla="*/ 610003 h 1591078"/>
              <a:gd name="connsiteX32" fmla="*/ 1897857 w 1992248"/>
              <a:gd name="connsiteY32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80975 w 1992248"/>
              <a:gd name="connsiteY9" fmla="*/ 914803 h 1591078"/>
              <a:gd name="connsiteX10" fmla="*/ 142875 w 1992248"/>
              <a:gd name="connsiteY10" fmla="*/ 991003 h 1591078"/>
              <a:gd name="connsiteX11" fmla="*/ 95250 w 1992248"/>
              <a:gd name="connsiteY11" fmla="*/ 1086253 h 1591078"/>
              <a:gd name="connsiteX12" fmla="*/ 66675 w 1992248"/>
              <a:gd name="connsiteY12" fmla="*/ 1143403 h 1591078"/>
              <a:gd name="connsiteX13" fmla="*/ 47625 w 1992248"/>
              <a:gd name="connsiteY13" fmla="*/ 1181503 h 1591078"/>
              <a:gd name="connsiteX14" fmla="*/ 28575 w 1992248"/>
              <a:gd name="connsiteY14" fmla="*/ 1248178 h 1591078"/>
              <a:gd name="connsiteX15" fmla="*/ 9525 w 1992248"/>
              <a:gd name="connsiteY15" fmla="*/ 1286278 h 1591078"/>
              <a:gd name="connsiteX16" fmla="*/ 19050 w 1992248"/>
              <a:gd name="connsiteY16" fmla="*/ 1333903 h 1591078"/>
              <a:gd name="connsiteX17" fmla="*/ 0 w 1992248"/>
              <a:gd name="connsiteY17" fmla="*/ 1457728 h 1591078"/>
              <a:gd name="connsiteX18" fmla="*/ 9525 w 1992248"/>
              <a:gd name="connsiteY18" fmla="*/ 1514878 h 1591078"/>
              <a:gd name="connsiteX19" fmla="*/ 314325 w 1992248"/>
              <a:gd name="connsiteY19" fmla="*/ 1591078 h 1591078"/>
              <a:gd name="connsiteX20" fmla="*/ 914400 w 1992248"/>
              <a:gd name="connsiteY20" fmla="*/ 1562503 h 1591078"/>
              <a:gd name="connsiteX21" fmla="*/ 1590675 w 1992248"/>
              <a:gd name="connsiteY21" fmla="*/ 1524403 h 1591078"/>
              <a:gd name="connsiteX22" fmla="*/ 1743075 w 1992248"/>
              <a:gd name="connsiteY22" fmla="*/ 1495828 h 1591078"/>
              <a:gd name="connsiteX23" fmla="*/ 1914525 w 1992248"/>
              <a:gd name="connsiteY23" fmla="*/ 1476778 h 1591078"/>
              <a:gd name="connsiteX24" fmla="*/ 1924050 w 1992248"/>
              <a:gd name="connsiteY24" fmla="*/ 1429153 h 1591078"/>
              <a:gd name="connsiteX25" fmla="*/ 1895475 w 1992248"/>
              <a:gd name="connsiteY25" fmla="*/ 1305328 h 1591078"/>
              <a:gd name="connsiteX26" fmla="*/ 1885950 w 1992248"/>
              <a:gd name="connsiteY26" fmla="*/ 1219603 h 1591078"/>
              <a:gd name="connsiteX27" fmla="*/ 1876425 w 1992248"/>
              <a:gd name="connsiteY27" fmla="*/ 1143403 h 1591078"/>
              <a:gd name="connsiteX28" fmla="*/ 1895475 w 1992248"/>
              <a:gd name="connsiteY28" fmla="*/ 1048153 h 1591078"/>
              <a:gd name="connsiteX29" fmla="*/ 1914525 w 1992248"/>
              <a:gd name="connsiteY29" fmla="*/ 914803 h 1591078"/>
              <a:gd name="connsiteX30" fmla="*/ 1990725 w 1992248"/>
              <a:gd name="connsiteY30" fmla="*/ 610003 h 1591078"/>
              <a:gd name="connsiteX31" fmla="*/ 1897857 w 1992248"/>
              <a:gd name="connsiteY31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42875 w 1992248"/>
              <a:gd name="connsiteY9" fmla="*/ 991003 h 1591078"/>
              <a:gd name="connsiteX10" fmla="*/ 95250 w 1992248"/>
              <a:gd name="connsiteY10" fmla="*/ 1086253 h 1591078"/>
              <a:gd name="connsiteX11" fmla="*/ 66675 w 1992248"/>
              <a:gd name="connsiteY11" fmla="*/ 1143403 h 1591078"/>
              <a:gd name="connsiteX12" fmla="*/ 47625 w 1992248"/>
              <a:gd name="connsiteY12" fmla="*/ 1181503 h 1591078"/>
              <a:gd name="connsiteX13" fmla="*/ 28575 w 1992248"/>
              <a:gd name="connsiteY13" fmla="*/ 1248178 h 1591078"/>
              <a:gd name="connsiteX14" fmla="*/ 9525 w 1992248"/>
              <a:gd name="connsiteY14" fmla="*/ 1286278 h 1591078"/>
              <a:gd name="connsiteX15" fmla="*/ 19050 w 1992248"/>
              <a:gd name="connsiteY15" fmla="*/ 1333903 h 1591078"/>
              <a:gd name="connsiteX16" fmla="*/ 0 w 1992248"/>
              <a:gd name="connsiteY16" fmla="*/ 1457728 h 1591078"/>
              <a:gd name="connsiteX17" fmla="*/ 9525 w 1992248"/>
              <a:gd name="connsiteY17" fmla="*/ 1514878 h 1591078"/>
              <a:gd name="connsiteX18" fmla="*/ 314325 w 1992248"/>
              <a:gd name="connsiteY18" fmla="*/ 1591078 h 1591078"/>
              <a:gd name="connsiteX19" fmla="*/ 914400 w 1992248"/>
              <a:gd name="connsiteY19" fmla="*/ 1562503 h 1591078"/>
              <a:gd name="connsiteX20" fmla="*/ 1590675 w 1992248"/>
              <a:gd name="connsiteY20" fmla="*/ 1524403 h 1591078"/>
              <a:gd name="connsiteX21" fmla="*/ 1743075 w 1992248"/>
              <a:gd name="connsiteY21" fmla="*/ 1495828 h 1591078"/>
              <a:gd name="connsiteX22" fmla="*/ 1914525 w 1992248"/>
              <a:gd name="connsiteY22" fmla="*/ 1476778 h 1591078"/>
              <a:gd name="connsiteX23" fmla="*/ 1924050 w 1992248"/>
              <a:gd name="connsiteY23" fmla="*/ 1429153 h 1591078"/>
              <a:gd name="connsiteX24" fmla="*/ 1895475 w 1992248"/>
              <a:gd name="connsiteY24" fmla="*/ 1305328 h 1591078"/>
              <a:gd name="connsiteX25" fmla="*/ 1885950 w 1992248"/>
              <a:gd name="connsiteY25" fmla="*/ 1219603 h 1591078"/>
              <a:gd name="connsiteX26" fmla="*/ 1876425 w 1992248"/>
              <a:gd name="connsiteY26" fmla="*/ 1143403 h 1591078"/>
              <a:gd name="connsiteX27" fmla="*/ 1895475 w 1992248"/>
              <a:gd name="connsiteY27" fmla="*/ 1048153 h 1591078"/>
              <a:gd name="connsiteX28" fmla="*/ 1914525 w 1992248"/>
              <a:gd name="connsiteY28" fmla="*/ 914803 h 1591078"/>
              <a:gd name="connsiteX29" fmla="*/ 1990725 w 1992248"/>
              <a:gd name="connsiteY29" fmla="*/ 610003 h 1591078"/>
              <a:gd name="connsiteX30" fmla="*/ 1897857 w 1992248"/>
              <a:gd name="connsiteY30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95250 w 1992248"/>
              <a:gd name="connsiteY9" fmla="*/ 1086253 h 1591078"/>
              <a:gd name="connsiteX10" fmla="*/ 66675 w 1992248"/>
              <a:gd name="connsiteY10" fmla="*/ 1143403 h 1591078"/>
              <a:gd name="connsiteX11" fmla="*/ 47625 w 1992248"/>
              <a:gd name="connsiteY11" fmla="*/ 1181503 h 1591078"/>
              <a:gd name="connsiteX12" fmla="*/ 28575 w 1992248"/>
              <a:gd name="connsiteY12" fmla="*/ 1248178 h 1591078"/>
              <a:gd name="connsiteX13" fmla="*/ 9525 w 1992248"/>
              <a:gd name="connsiteY13" fmla="*/ 1286278 h 1591078"/>
              <a:gd name="connsiteX14" fmla="*/ 19050 w 1992248"/>
              <a:gd name="connsiteY14" fmla="*/ 1333903 h 1591078"/>
              <a:gd name="connsiteX15" fmla="*/ 0 w 1992248"/>
              <a:gd name="connsiteY15" fmla="*/ 1457728 h 1591078"/>
              <a:gd name="connsiteX16" fmla="*/ 9525 w 1992248"/>
              <a:gd name="connsiteY16" fmla="*/ 1514878 h 1591078"/>
              <a:gd name="connsiteX17" fmla="*/ 314325 w 1992248"/>
              <a:gd name="connsiteY17" fmla="*/ 1591078 h 1591078"/>
              <a:gd name="connsiteX18" fmla="*/ 914400 w 1992248"/>
              <a:gd name="connsiteY18" fmla="*/ 1562503 h 1591078"/>
              <a:gd name="connsiteX19" fmla="*/ 1590675 w 1992248"/>
              <a:gd name="connsiteY19" fmla="*/ 1524403 h 1591078"/>
              <a:gd name="connsiteX20" fmla="*/ 1743075 w 1992248"/>
              <a:gd name="connsiteY20" fmla="*/ 1495828 h 1591078"/>
              <a:gd name="connsiteX21" fmla="*/ 1914525 w 1992248"/>
              <a:gd name="connsiteY21" fmla="*/ 1476778 h 1591078"/>
              <a:gd name="connsiteX22" fmla="*/ 1924050 w 1992248"/>
              <a:gd name="connsiteY22" fmla="*/ 1429153 h 1591078"/>
              <a:gd name="connsiteX23" fmla="*/ 1895475 w 1992248"/>
              <a:gd name="connsiteY23" fmla="*/ 1305328 h 1591078"/>
              <a:gd name="connsiteX24" fmla="*/ 1885950 w 1992248"/>
              <a:gd name="connsiteY24" fmla="*/ 1219603 h 1591078"/>
              <a:gd name="connsiteX25" fmla="*/ 1876425 w 1992248"/>
              <a:gd name="connsiteY25" fmla="*/ 1143403 h 1591078"/>
              <a:gd name="connsiteX26" fmla="*/ 1895475 w 1992248"/>
              <a:gd name="connsiteY26" fmla="*/ 1048153 h 1591078"/>
              <a:gd name="connsiteX27" fmla="*/ 1914525 w 1992248"/>
              <a:gd name="connsiteY27" fmla="*/ 914803 h 1591078"/>
              <a:gd name="connsiteX28" fmla="*/ 1990725 w 1992248"/>
              <a:gd name="connsiteY28" fmla="*/ 610003 h 1591078"/>
              <a:gd name="connsiteX29" fmla="*/ 1897857 w 1992248"/>
              <a:gd name="connsiteY29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47625 w 1992248"/>
              <a:gd name="connsiteY10" fmla="*/ 1181503 h 1591078"/>
              <a:gd name="connsiteX11" fmla="*/ 28575 w 1992248"/>
              <a:gd name="connsiteY11" fmla="*/ 1248178 h 1591078"/>
              <a:gd name="connsiteX12" fmla="*/ 9525 w 1992248"/>
              <a:gd name="connsiteY12" fmla="*/ 1286278 h 1591078"/>
              <a:gd name="connsiteX13" fmla="*/ 19050 w 1992248"/>
              <a:gd name="connsiteY13" fmla="*/ 1333903 h 1591078"/>
              <a:gd name="connsiteX14" fmla="*/ 0 w 1992248"/>
              <a:gd name="connsiteY14" fmla="*/ 1457728 h 1591078"/>
              <a:gd name="connsiteX15" fmla="*/ 9525 w 1992248"/>
              <a:gd name="connsiteY15" fmla="*/ 1514878 h 1591078"/>
              <a:gd name="connsiteX16" fmla="*/ 314325 w 1992248"/>
              <a:gd name="connsiteY16" fmla="*/ 1591078 h 1591078"/>
              <a:gd name="connsiteX17" fmla="*/ 914400 w 1992248"/>
              <a:gd name="connsiteY17" fmla="*/ 1562503 h 1591078"/>
              <a:gd name="connsiteX18" fmla="*/ 1590675 w 1992248"/>
              <a:gd name="connsiteY18" fmla="*/ 1524403 h 1591078"/>
              <a:gd name="connsiteX19" fmla="*/ 1743075 w 1992248"/>
              <a:gd name="connsiteY19" fmla="*/ 1495828 h 1591078"/>
              <a:gd name="connsiteX20" fmla="*/ 1914525 w 1992248"/>
              <a:gd name="connsiteY20" fmla="*/ 1476778 h 1591078"/>
              <a:gd name="connsiteX21" fmla="*/ 1924050 w 1992248"/>
              <a:gd name="connsiteY21" fmla="*/ 1429153 h 1591078"/>
              <a:gd name="connsiteX22" fmla="*/ 1895475 w 1992248"/>
              <a:gd name="connsiteY22" fmla="*/ 1305328 h 1591078"/>
              <a:gd name="connsiteX23" fmla="*/ 1885950 w 1992248"/>
              <a:gd name="connsiteY23" fmla="*/ 1219603 h 1591078"/>
              <a:gd name="connsiteX24" fmla="*/ 1876425 w 1992248"/>
              <a:gd name="connsiteY24" fmla="*/ 1143403 h 1591078"/>
              <a:gd name="connsiteX25" fmla="*/ 1895475 w 1992248"/>
              <a:gd name="connsiteY25" fmla="*/ 1048153 h 1591078"/>
              <a:gd name="connsiteX26" fmla="*/ 1914525 w 1992248"/>
              <a:gd name="connsiteY26" fmla="*/ 914803 h 1591078"/>
              <a:gd name="connsiteX27" fmla="*/ 1990725 w 1992248"/>
              <a:gd name="connsiteY27" fmla="*/ 610003 h 1591078"/>
              <a:gd name="connsiteX28" fmla="*/ 1897857 w 1992248"/>
              <a:gd name="connsiteY28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28575 w 1992248"/>
              <a:gd name="connsiteY10" fmla="*/ 1248178 h 1591078"/>
              <a:gd name="connsiteX11" fmla="*/ 9525 w 1992248"/>
              <a:gd name="connsiteY11" fmla="*/ 1286278 h 1591078"/>
              <a:gd name="connsiteX12" fmla="*/ 19050 w 1992248"/>
              <a:gd name="connsiteY12" fmla="*/ 1333903 h 1591078"/>
              <a:gd name="connsiteX13" fmla="*/ 0 w 1992248"/>
              <a:gd name="connsiteY13" fmla="*/ 1457728 h 1591078"/>
              <a:gd name="connsiteX14" fmla="*/ 9525 w 1992248"/>
              <a:gd name="connsiteY14" fmla="*/ 1514878 h 1591078"/>
              <a:gd name="connsiteX15" fmla="*/ 314325 w 1992248"/>
              <a:gd name="connsiteY15" fmla="*/ 1591078 h 1591078"/>
              <a:gd name="connsiteX16" fmla="*/ 914400 w 1992248"/>
              <a:gd name="connsiteY16" fmla="*/ 1562503 h 1591078"/>
              <a:gd name="connsiteX17" fmla="*/ 1590675 w 1992248"/>
              <a:gd name="connsiteY17" fmla="*/ 1524403 h 1591078"/>
              <a:gd name="connsiteX18" fmla="*/ 1743075 w 1992248"/>
              <a:gd name="connsiteY18" fmla="*/ 1495828 h 1591078"/>
              <a:gd name="connsiteX19" fmla="*/ 1914525 w 1992248"/>
              <a:gd name="connsiteY19" fmla="*/ 1476778 h 1591078"/>
              <a:gd name="connsiteX20" fmla="*/ 1924050 w 1992248"/>
              <a:gd name="connsiteY20" fmla="*/ 1429153 h 1591078"/>
              <a:gd name="connsiteX21" fmla="*/ 1895475 w 1992248"/>
              <a:gd name="connsiteY21" fmla="*/ 1305328 h 1591078"/>
              <a:gd name="connsiteX22" fmla="*/ 1885950 w 1992248"/>
              <a:gd name="connsiteY22" fmla="*/ 1219603 h 1591078"/>
              <a:gd name="connsiteX23" fmla="*/ 1876425 w 1992248"/>
              <a:gd name="connsiteY23" fmla="*/ 1143403 h 1591078"/>
              <a:gd name="connsiteX24" fmla="*/ 1895475 w 1992248"/>
              <a:gd name="connsiteY24" fmla="*/ 1048153 h 1591078"/>
              <a:gd name="connsiteX25" fmla="*/ 1914525 w 1992248"/>
              <a:gd name="connsiteY25" fmla="*/ 914803 h 1591078"/>
              <a:gd name="connsiteX26" fmla="*/ 1990725 w 1992248"/>
              <a:gd name="connsiteY26" fmla="*/ 610003 h 1591078"/>
              <a:gd name="connsiteX27" fmla="*/ 1897857 w 1992248"/>
              <a:gd name="connsiteY27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9525 w 1992248"/>
              <a:gd name="connsiteY10" fmla="*/ 1286278 h 1591078"/>
              <a:gd name="connsiteX11" fmla="*/ 19050 w 1992248"/>
              <a:gd name="connsiteY11" fmla="*/ 1333903 h 1591078"/>
              <a:gd name="connsiteX12" fmla="*/ 0 w 1992248"/>
              <a:gd name="connsiteY12" fmla="*/ 1457728 h 1591078"/>
              <a:gd name="connsiteX13" fmla="*/ 9525 w 1992248"/>
              <a:gd name="connsiteY13" fmla="*/ 1514878 h 1591078"/>
              <a:gd name="connsiteX14" fmla="*/ 314325 w 1992248"/>
              <a:gd name="connsiteY14" fmla="*/ 1591078 h 1591078"/>
              <a:gd name="connsiteX15" fmla="*/ 914400 w 1992248"/>
              <a:gd name="connsiteY15" fmla="*/ 1562503 h 1591078"/>
              <a:gd name="connsiteX16" fmla="*/ 1590675 w 1992248"/>
              <a:gd name="connsiteY16" fmla="*/ 1524403 h 1591078"/>
              <a:gd name="connsiteX17" fmla="*/ 1743075 w 1992248"/>
              <a:gd name="connsiteY17" fmla="*/ 1495828 h 1591078"/>
              <a:gd name="connsiteX18" fmla="*/ 1914525 w 1992248"/>
              <a:gd name="connsiteY18" fmla="*/ 1476778 h 1591078"/>
              <a:gd name="connsiteX19" fmla="*/ 1924050 w 1992248"/>
              <a:gd name="connsiteY19" fmla="*/ 1429153 h 1591078"/>
              <a:gd name="connsiteX20" fmla="*/ 1895475 w 1992248"/>
              <a:gd name="connsiteY20" fmla="*/ 1305328 h 1591078"/>
              <a:gd name="connsiteX21" fmla="*/ 1885950 w 1992248"/>
              <a:gd name="connsiteY21" fmla="*/ 1219603 h 1591078"/>
              <a:gd name="connsiteX22" fmla="*/ 1876425 w 1992248"/>
              <a:gd name="connsiteY22" fmla="*/ 1143403 h 1591078"/>
              <a:gd name="connsiteX23" fmla="*/ 1895475 w 1992248"/>
              <a:gd name="connsiteY23" fmla="*/ 1048153 h 1591078"/>
              <a:gd name="connsiteX24" fmla="*/ 1914525 w 1992248"/>
              <a:gd name="connsiteY24" fmla="*/ 914803 h 1591078"/>
              <a:gd name="connsiteX25" fmla="*/ 1990725 w 1992248"/>
              <a:gd name="connsiteY25" fmla="*/ 610003 h 1591078"/>
              <a:gd name="connsiteX26" fmla="*/ 1897857 w 1992248"/>
              <a:gd name="connsiteY26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19050 w 1992248"/>
              <a:gd name="connsiteY10" fmla="*/ 1333903 h 1591078"/>
              <a:gd name="connsiteX11" fmla="*/ 0 w 1992248"/>
              <a:gd name="connsiteY11" fmla="*/ 1457728 h 1591078"/>
              <a:gd name="connsiteX12" fmla="*/ 9525 w 1992248"/>
              <a:gd name="connsiteY12" fmla="*/ 1514878 h 1591078"/>
              <a:gd name="connsiteX13" fmla="*/ 314325 w 1992248"/>
              <a:gd name="connsiteY13" fmla="*/ 1591078 h 1591078"/>
              <a:gd name="connsiteX14" fmla="*/ 914400 w 1992248"/>
              <a:gd name="connsiteY14" fmla="*/ 1562503 h 1591078"/>
              <a:gd name="connsiteX15" fmla="*/ 1590675 w 1992248"/>
              <a:gd name="connsiteY15" fmla="*/ 1524403 h 1591078"/>
              <a:gd name="connsiteX16" fmla="*/ 1743075 w 1992248"/>
              <a:gd name="connsiteY16" fmla="*/ 1495828 h 1591078"/>
              <a:gd name="connsiteX17" fmla="*/ 1914525 w 1992248"/>
              <a:gd name="connsiteY17" fmla="*/ 1476778 h 1591078"/>
              <a:gd name="connsiteX18" fmla="*/ 1924050 w 1992248"/>
              <a:gd name="connsiteY18" fmla="*/ 1429153 h 1591078"/>
              <a:gd name="connsiteX19" fmla="*/ 1895475 w 1992248"/>
              <a:gd name="connsiteY19" fmla="*/ 1305328 h 1591078"/>
              <a:gd name="connsiteX20" fmla="*/ 1885950 w 1992248"/>
              <a:gd name="connsiteY20" fmla="*/ 1219603 h 1591078"/>
              <a:gd name="connsiteX21" fmla="*/ 1876425 w 1992248"/>
              <a:gd name="connsiteY21" fmla="*/ 1143403 h 1591078"/>
              <a:gd name="connsiteX22" fmla="*/ 1895475 w 1992248"/>
              <a:gd name="connsiteY22" fmla="*/ 1048153 h 1591078"/>
              <a:gd name="connsiteX23" fmla="*/ 1914525 w 1992248"/>
              <a:gd name="connsiteY23" fmla="*/ 914803 h 1591078"/>
              <a:gd name="connsiteX24" fmla="*/ 1990725 w 1992248"/>
              <a:gd name="connsiteY24" fmla="*/ 610003 h 1591078"/>
              <a:gd name="connsiteX25" fmla="*/ 1897857 w 1992248"/>
              <a:gd name="connsiteY25" fmla="*/ 150422 h 1591078"/>
              <a:gd name="connsiteX0" fmla="*/ 1909867 w 2004258"/>
              <a:gd name="connsiteY0" fmla="*/ 150422 h 1591078"/>
              <a:gd name="connsiteX1" fmla="*/ 1902722 w 2004258"/>
              <a:gd name="connsiteY1" fmla="*/ 24215 h 1591078"/>
              <a:gd name="connsiteX2" fmla="*/ 1755085 w 2004258"/>
              <a:gd name="connsiteY2" fmla="*/ 403 h 1591078"/>
              <a:gd name="connsiteX3" fmla="*/ 1493148 w 2004258"/>
              <a:gd name="connsiteY3" fmla="*/ 14690 h 1591078"/>
              <a:gd name="connsiteX4" fmla="*/ 1174060 w 2004258"/>
              <a:gd name="connsiteY4" fmla="*/ 78984 h 1591078"/>
              <a:gd name="connsiteX5" fmla="*/ 924028 w 2004258"/>
              <a:gd name="connsiteY5" fmla="*/ 188522 h 1591078"/>
              <a:gd name="connsiteX6" fmla="*/ 633516 w 2004258"/>
              <a:gd name="connsiteY6" fmla="*/ 374259 h 1591078"/>
              <a:gd name="connsiteX7" fmla="*/ 433491 w 2004258"/>
              <a:gd name="connsiteY7" fmla="*/ 583809 h 1591078"/>
              <a:gd name="connsiteX8" fmla="*/ 221560 w 2004258"/>
              <a:gd name="connsiteY8" fmla="*/ 867178 h 1591078"/>
              <a:gd name="connsiteX9" fmla="*/ 78685 w 2004258"/>
              <a:gd name="connsiteY9" fmla="*/ 1143403 h 1591078"/>
              <a:gd name="connsiteX10" fmla="*/ 31060 w 2004258"/>
              <a:gd name="connsiteY10" fmla="*/ 1333903 h 1591078"/>
              <a:gd name="connsiteX11" fmla="*/ 21535 w 2004258"/>
              <a:gd name="connsiteY11" fmla="*/ 1514878 h 1591078"/>
              <a:gd name="connsiteX12" fmla="*/ 326335 w 2004258"/>
              <a:gd name="connsiteY12" fmla="*/ 1591078 h 1591078"/>
              <a:gd name="connsiteX13" fmla="*/ 926410 w 2004258"/>
              <a:gd name="connsiteY13" fmla="*/ 1562503 h 1591078"/>
              <a:gd name="connsiteX14" fmla="*/ 1602685 w 2004258"/>
              <a:gd name="connsiteY14" fmla="*/ 1524403 h 1591078"/>
              <a:gd name="connsiteX15" fmla="*/ 1755085 w 2004258"/>
              <a:gd name="connsiteY15" fmla="*/ 1495828 h 1591078"/>
              <a:gd name="connsiteX16" fmla="*/ 1926535 w 2004258"/>
              <a:gd name="connsiteY16" fmla="*/ 1476778 h 1591078"/>
              <a:gd name="connsiteX17" fmla="*/ 1936060 w 2004258"/>
              <a:gd name="connsiteY17" fmla="*/ 1429153 h 1591078"/>
              <a:gd name="connsiteX18" fmla="*/ 1907485 w 2004258"/>
              <a:gd name="connsiteY18" fmla="*/ 1305328 h 1591078"/>
              <a:gd name="connsiteX19" fmla="*/ 1897960 w 2004258"/>
              <a:gd name="connsiteY19" fmla="*/ 1219603 h 1591078"/>
              <a:gd name="connsiteX20" fmla="*/ 1888435 w 2004258"/>
              <a:gd name="connsiteY20" fmla="*/ 1143403 h 1591078"/>
              <a:gd name="connsiteX21" fmla="*/ 1907485 w 2004258"/>
              <a:gd name="connsiteY21" fmla="*/ 1048153 h 1591078"/>
              <a:gd name="connsiteX22" fmla="*/ 1926535 w 2004258"/>
              <a:gd name="connsiteY22" fmla="*/ 914803 h 1591078"/>
              <a:gd name="connsiteX23" fmla="*/ 2002735 w 2004258"/>
              <a:gd name="connsiteY23" fmla="*/ 610003 h 1591078"/>
              <a:gd name="connsiteX24" fmla="*/ 1909867 w 2004258"/>
              <a:gd name="connsiteY24" fmla="*/ 150422 h 1591078"/>
              <a:gd name="connsiteX0" fmla="*/ 1893244 w 1987635"/>
              <a:gd name="connsiteY0" fmla="*/ 150422 h 1591078"/>
              <a:gd name="connsiteX1" fmla="*/ 1886099 w 1987635"/>
              <a:gd name="connsiteY1" fmla="*/ 24215 h 1591078"/>
              <a:gd name="connsiteX2" fmla="*/ 1738462 w 1987635"/>
              <a:gd name="connsiteY2" fmla="*/ 403 h 1591078"/>
              <a:gd name="connsiteX3" fmla="*/ 1476525 w 1987635"/>
              <a:gd name="connsiteY3" fmla="*/ 14690 h 1591078"/>
              <a:gd name="connsiteX4" fmla="*/ 1157437 w 1987635"/>
              <a:gd name="connsiteY4" fmla="*/ 78984 h 1591078"/>
              <a:gd name="connsiteX5" fmla="*/ 907405 w 1987635"/>
              <a:gd name="connsiteY5" fmla="*/ 188522 h 1591078"/>
              <a:gd name="connsiteX6" fmla="*/ 616893 w 1987635"/>
              <a:gd name="connsiteY6" fmla="*/ 374259 h 1591078"/>
              <a:gd name="connsiteX7" fmla="*/ 416868 w 1987635"/>
              <a:gd name="connsiteY7" fmla="*/ 583809 h 1591078"/>
              <a:gd name="connsiteX8" fmla="*/ 204937 w 1987635"/>
              <a:gd name="connsiteY8" fmla="*/ 867178 h 1591078"/>
              <a:gd name="connsiteX9" fmla="*/ 62062 w 1987635"/>
              <a:gd name="connsiteY9" fmla="*/ 1143403 h 1591078"/>
              <a:gd name="connsiteX10" fmla="*/ 14437 w 1987635"/>
              <a:gd name="connsiteY10" fmla="*/ 1333903 h 1591078"/>
              <a:gd name="connsiteX11" fmla="*/ 309712 w 1987635"/>
              <a:gd name="connsiteY11" fmla="*/ 1591078 h 1591078"/>
              <a:gd name="connsiteX12" fmla="*/ 909787 w 1987635"/>
              <a:gd name="connsiteY12" fmla="*/ 1562503 h 1591078"/>
              <a:gd name="connsiteX13" fmla="*/ 1586062 w 1987635"/>
              <a:gd name="connsiteY13" fmla="*/ 1524403 h 1591078"/>
              <a:gd name="connsiteX14" fmla="*/ 1738462 w 1987635"/>
              <a:gd name="connsiteY14" fmla="*/ 1495828 h 1591078"/>
              <a:gd name="connsiteX15" fmla="*/ 1909912 w 1987635"/>
              <a:gd name="connsiteY15" fmla="*/ 1476778 h 1591078"/>
              <a:gd name="connsiteX16" fmla="*/ 1919437 w 1987635"/>
              <a:gd name="connsiteY16" fmla="*/ 1429153 h 1591078"/>
              <a:gd name="connsiteX17" fmla="*/ 1890862 w 1987635"/>
              <a:gd name="connsiteY17" fmla="*/ 1305328 h 1591078"/>
              <a:gd name="connsiteX18" fmla="*/ 1881337 w 1987635"/>
              <a:gd name="connsiteY18" fmla="*/ 1219603 h 1591078"/>
              <a:gd name="connsiteX19" fmla="*/ 1871812 w 1987635"/>
              <a:gd name="connsiteY19" fmla="*/ 1143403 h 1591078"/>
              <a:gd name="connsiteX20" fmla="*/ 1890862 w 1987635"/>
              <a:gd name="connsiteY20" fmla="*/ 1048153 h 1591078"/>
              <a:gd name="connsiteX21" fmla="*/ 1909912 w 1987635"/>
              <a:gd name="connsiteY21" fmla="*/ 914803 h 1591078"/>
              <a:gd name="connsiteX22" fmla="*/ 1986112 w 1987635"/>
              <a:gd name="connsiteY22" fmla="*/ 610003 h 1591078"/>
              <a:gd name="connsiteX23" fmla="*/ 1893244 w 1987635"/>
              <a:gd name="connsiteY23" fmla="*/ 150422 h 1591078"/>
              <a:gd name="connsiteX0" fmla="*/ 1936828 w 2031219"/>
              <a:gd name="connsiteY0" fmla="*/ 150422 h 1562503"/>
              <a:gd name="connsiteX1" fmla="*/ 1929683 w 2031219"/>
              <a:gd name="connsiteY1" fmla="*/ 24215 h 1562503"/>
              <a:gd name="connsiteX2" fmla="*/ 1782046 w 2031219"/>
              <a:gd name="connsiteY2" fmla="*/ 403 h 1562503"/>
              <a:gd name="connsiteX3" fmla="*/ 1520109 w 2031219"/>
              <a:gd name="connsiteY3" fmla="*/ 14690 h 1562503"/>
              <a:gd name="connsiteX4" fmla="*/ 1201021 w 2031219"/>
              <a:gd name="connsiteY4" fmla="*/ 78984 h 1562503"/>
              <a:gd name="connsiteX5" fmla="*/ 950989 w 2031219"/>
              <a:gd name="connsiteY5" fmla="*/ 188522 h 1562503"/>
              <a:gd name="connsiteX6" fmla="*/ 660477 w 2031219"/>
              <a:gd name="connsiteY6" fmla="*/ 374259 h 1562503"/>
              <a:gd name="connsiteX7" fmla="*/ 460452 w 2031219"/>
              <a:gd name="connsiteY7" fmla="*/ 583809 h 1562503"/>
              <a:gd name="connsiteX8" fmla="*/ 248521 w 2031219"/>
              <a:gd name="connsiteY8" fmla="*/ 867178 h 1562503"/>
              <a:gd name="connsiteX9" fmla="*/ 105646 w 2031219"/>
              <a:gd name="connsiteY9" fmla="*/ 1143403 h 1562503"/>
              <a:gd name="connsiteX10" fmla="*/ 58021 w 2031219"/>
              <a:gd name="connsiteY10" fmla="*/ 1333903 h 1562503"/>
              <a:gd name="connsiteX11" fmla="*/ 953371 w 2031219"/>
              <a:gd name="connsiteY11" fmla="*/ 1562503 h 1562503"/>
              <a:gd name="connsiteX12" fmla="*/ 1629646 w 2031219"/>
              <a:gd name="connsiteY12" fmla="*/ 1524403 h 1562503"/>
              <a:gd name="connsiteX13" fmla="*/ 1782046 w 2031219"/>
              <a:gd name="connsiteY13" fmla="*/ 1495828 h 1562503"/>
              <a:gd name="connsiteX14" fmla="*/ 1953496 w 2031219"/>
              <a:gd name="connsiteY14" fmla="*/ 1476778 h 1562503"/>
              <a:gd name="connsiteX15" fmla="*/ 1963021 w 2031219"/>
              <a:gd name="connsiteY15" fmla="*/ 1429153 h 1562503"/>
              <a:gd name="connsiteX16" fmla="*/ 1934446 w 2031219"/>
              <a:gd name="connsiteY16" fmla="*/ 1305328 h 1562503"/>
              <a:gd name="connsiteX17" fmla="*/ 1924921 w 2031219"/>
              <a:gd name="connsiteY17" fmla="*/ 1219603 h 1562503"/>
              <a:gd name="connsiteX18" fmla="*/ 1915396 w 2031219"/>
              <a:gd name="connsiteY18" fmla="*/ 1143403 h 1562503"/>
              <a:gd name="connsiteX19" fmla="*/ 1934446 w 2031219"/>
              <a:gd name="connsiteY19" fmla="*/ 1048153 h 1562503"/>
              <a:gd name="connsiteX20" fmla="*/ 1953496 w 2031219"/>
              <a:gd name="connsiteY20" fmla="*/ 914803 h 1562503"/>
              <a:gd name="connsiteX21" fmla="*/ 2029696 w 2031219"/>
              <a:gd name="connsiteY21" fmla="*/ 610003 h 1562503"/>
              <a:gd name="connsiteX22" fmla="*/ 1936828 w 2031219"/>
              <a:gd name="connsiteY22" fmla="*/ 150422 h 1562503"/>
              <a:gd name="connsiteX0" fmla="*/ 1986709 w 2081100"/>
              <a:gd name="connsiteY0" fmla="*/ 150422 h 1524403"/>
              <a:gd name="connsiteX1" fmla="*/ 1979564 w 2081100"/>
              <a:gd name="connsiteY1" fmla="*/ 24215 h 1524403"/>
              <a:gd name="connsiteX2" fmla="*/ 1831927 w 2081100"/>
              <a:gd name="connsiteY2" fmla="*/ 403 h 1524403"/>
              <a:gd name="connsiteX3" fmla="*/ 1569990 w 2081100"/>
              <a:gd name="connsiteY3" fmla="*/ 14690 h 1524403"/>
              <a:gd name="connsiteX4" fmla="*/ 1250902 w 2081100"/>
              <a:gd name="connsiteY4" fmla="*/ 78984 h 1524403"/>
              <a:gd name="connsiteX5" fmla="*/ 1000870 w 2081100"/>
              <a:gd name="connsiteY5" fmla="*/ 188522 h 1524403"/>
              <a:gd name="connsiteX6" fmla="*/ 710358 w 2081100"/>
              <a:gd name="connsiteY6" fmla="*/ 374259 h 1524403"/>
              <a:gd name="connsiteX7" fmla="*/ 510333 w 2081100"/>
              <a:gd name="connsiteY7" fmla="*/ 583809 h 1524403"/>
              <a:gd name="connsiteX8" fmla="*/ 298402 w 2081100"/>
              <a:gd name="connsiteY8" fmla="*/ 867178 h 1524403"/>
              <a:gd name="connsiteX9" fmla="*/ 155527 w 2081100"/>
              <a:gd name="connsiteY9" fmla="*/ 1143403 h 1524403"/>
              <a:gd name="connsiteX10" fmla="*/ 107902 w 2081100"/>
              <a:gd name="connsiteY10" fmla="*/ 1333903 h 1524403"/>
              <a:gd name="connsiteX11" fmla="*/ 1679527 w 2081100"/>
              <a:gd name="connsiteY11" fmla="*/ 1524403 h 1524403"/>
              <a:gd name="connsiteX12" fmla="*/ 1831927 w 2081100"/>
              <a:gd name="connsiteY12" fmla="*/ 1495828 h 1524403"/>
              <a:gd name="connsiteX13" fmla="*/ 2003377 w 2081100"/>
              <a:gd name="connsiteY13" fmla="*/ 1476778 h 1524403"/>
              <a:gd name="connsiteX14" fmla="*/ 2012902 w 2081100"/>
              <a:gd name="connsiteY14" fmla="*/ 1429153 h 1524403"/>
              <a:gd name="connsiteX15" fmla="*/ 1984327 w 2081100"/>
              <a:gd name="connsiteY15" fmla="*/ 1305328 h 1524403"/>
              <a:gd name="connsiteX16" fmla="*/ 1974802 w 2081100"/>
              <a:gd name="connsiteY16" fmla="*/ 1219603 h 1524403"/>
              <a:gd name="connsiteX17" fmla="*/ 1965277 w 2081100"/>
              <a:gd name="connsiteY17" fmla="*/ 1143403 h 1524403"/>
              <a:gd name="connsiteX18" fmla="*/ 1984327 w 2081100"/>
              <a:gd name="connsiteY18" fmla="*/ 1048153 h 1524403"/>
              <a:gd name="connsiteX19" fmla="*/ 2003377 w 2081100"/>
              <a:gd name="connsiteY19" fmla="*/ 914803 h 1524403"/>
              <a:gd name="connsiteX20" fmla="*/ 2079577 w 2081100"/>
              <a:gd name="connsiteY20" fmla="*/ 610003 h 1524403"/>
              <a:gd name="connsiteX21" fmla="*/ 1986709 w 2081100"/>
              <a:gd name="connsiteY21" fmla="*/ 150422 h 1524403"/>
              <a:gd name="connsiteX0" fmla="*/ 1997972 w 2092363"/>
              <a:gd name="connsiteY0" fmla="*/ 150422 h 1503458"/>
              <a:gd name="connsiteX1" fmla="*/ 1990827 w 2092363"/>
              <a:gd name="connsiteY1" fmla="*/ 24215 h 1503458"/>
              <a:gd name="connsiteX2" fmla="*/ 1843190 w 2092363"/>
              <a:gd name="connsiteY2" fmla="*/ 403 h 1503458"/>
              <a:gd name="connsiteX3" fmla="*/ 1581253 w 2092363"/>
              <a:gd name="connsiteY3" fmla="*/ 14690 h 1503458"/>
              <a:gd name="connsiteX4" fmla="*/ 1262165 w 2092363"/>
              <a:gd name="connsiteY4" fmla="*/ 78984 h 1503458"/>
              <a:gd name="connsiteX5" fmla="*/ 1012133 w 2092363"/>
              <a:gd name="connsiteY5" fmla="*/ 188522 h 1503458"/>
              <a:gd name="connsiteX6" fmla="*/ 721621 w 2092363"/>
              <a:gd name="connsiteY6" fmla="*/ 374259 h 1503458"/>
              <a:gd name="connsiteX7" fmla="*/ 521596 w 2092363"/>
              <a:gd name="connsiteY7" fmla="*/ 583809 h 1503458"/>
              <a:gd name="connsiteX8" fmla="*/ 309665 w 2092363"/>
              <a:gd name="connsiteY8" fmla="*/ 867178 h 1503458"/>
              <a:gd name="connsiteX9" fmla="*/ 166790 w 2092363"/>
              <a:gd name="connsiteY9" fmla="*/ 1143403 h 1503458"/>
              <a:gd name="connsiteX10" fmla="*/ 119165 w 2092363"/>
              <a:gd name="connsiteY10" fmla="*/ 1333903 h 1503458"/>
              <a:gd name="connsiteX11" fmla="*/ 1843190 w 2092363"/>
              <a:gd name="connsiteY11" fmla="*/ 1495828 h 1503458"/>
              <a:gd name="connsiteX12" fmla="*/ 2014640 w 2092363"/>
              <a:gd name="connsiteY12" fmla="*/ 1476778 h 1503458"/>
              <a:gd name="connsiteX13" fmla="*/ 2024165 w 2092363"/>
              <a:gd name="connsiteY13" fmla="*/ 1429153 h 1503458"/>
              <a:gd name="connsiteX14" fmla="*/ 1995590 w 2092363"/>
              <a:gd name="connsiteY14" fmla="*/ 1305328 h 1503458"/>
              <a:gd name="connsiteX15" fmla="*/ 1986065 w 2092363"/>
              <a:gd name="connsiteY15" fmla="*/ 1219603 h 1503458"/>
              <a:gd name="connsiteX16" fmla="*/ 1976540 w 2092363"/>
              <a:gd name="connsiteY16" fmla="*/ 1143403 h 1503458"/>
              <a:gd name="connsiteX17" fmla="*/ 1995590 w 2092363"/>
              <a:gd name="connsiteY17" fmla="*/ 1048153 h 1503458"/>
              <a:gd name="connsiteX18" fmla="*/ 2014640 w 2092363"/>
              <a:gd name="connsiteY18" fmla="*/ 914803 h 1503458"/>
              <a:gd name="connsiteX19" fmla="*/ 2090840 w 2092363"/>
              <a:gd name="connsiteY19" fmla="*/ 610003 h 1503458"/>
              <a:gd name="connsiteX20" fmla="*/ 1997972 w 2092363"/>
              <a:gd name="connsiteY20" fmla="*/ 150422 h 1503458"/>
              <a:gd name="connsiteX0" fmla="*/ 2010648 w 2105039"/>
              <a:gd name="connsiteY0" fmla="*/ 150422 h 1476778"/>
              <a:gd name="connsiteX1" fmla="*/ 2003503 w 2105039"/>
              <a:gd name="connsiteY1" fmla="*/ 24215 h 1476778"/>
              <a:gd name="connsiteX2" fmla="*/ 1855866 w 2105039"/>
              <a:gd name="connsiteY2" fmla="*/ 403 h 1476778"/>
              <a:gd name="connsiteX3" fmla="*/ 1593929 w 2105039"/>
              <a:gd name="connsiteY3" fmla="*/ 14690 h 1476778"/>
              <a:gd name="connsiteX4" fmla="*/ 1274841 w 2105039"/>
              <a:gd name="connsiteY4" fmla="*/ 78984 h 1476778"/>
              <a:gd name="connsiteX5" fmla="*/ 1024809 w 2105039"/>
              <a:gd name="connsiteY5" fmla="*/ 188522 h 1476778"/>
              <a:gd name="connsiteX6" fmla="*/ 734297 w 2105039"/>
              <a:gd name="connsiteY6" fmla="*/ 374259 h 1476778"/>
              <a:gd name="connsiteX7" fmla="*/ 534272 w 2105039"/>
              <a:gd name="connsiteY7" fmla="*/ 583809 h 1476778"/>
              <a:gd name="connsiteX8" fmla="*/ 322341 w 2105039"/>
              <a:gd name="connsiteY8" fmla="*/ 867178 h 1476778"/>
              <a:gd name="connsiteX9" fmla="*/ 179466 w 2105039"/>
              <a:gd name="connsiteY9" fmla="*/ 1143403 h 1476778"/>
              <a:gd name="connsiteX10" fmla="*/ 131841 w 2105039"/>
              <a:gd name="connsiteY10" fmla="*/ 1333903 h 1476778"/>
              <a:gd name="connsiteX11" fmla="*/ 2027316 w 2105039"/>
              <a:gd name="connsiteY11" fmla="*/ 1476778 h 1476778"/>
              <a:gd name="connsiteX12" fmla="*/ 2036841 w 2105039"/>
              <a:gd name="connsiteY12" fmla="*/ 1429153 h 1476778"/>
              <a:gd name="connsiteX13" fmla="*/ 2008266 w 2105039"/>
              <a:gd name="connsiteY13" fmla="*/ 1305328 h 1476778"/>
              <a:gd name="connsiteX14" fmla="*/ 1998741 w 2105039"/>
              <a:gd name="connsiteY14" fmla="*/ 1219603 h 1476778"/>
              <a:gd name="connsiteX15" fmla="*/ 1989216 w 2105039"/>
              <a:gd name="connsiteY15" fmla="*/ 1143403 h 1476778"/>
              <a:gd name="connsiteX16" fmla="*/ 2008266 w 2105039"/>
              <a:gd name="connsiteY16" fmla="*/ 1048153 h 1476778"/>
              <a:gd name="connsiteX17" fmla="*/ 2027316 w 2105039"/>
              <a:gd name="connsiteY17" fmla="*/ 914803 h 1476778"/>
              <a:gd name="connsiteX18" fmla="*/ 2103516 w 2105039"/>
              <a:gd name="connsiteY18" fmla="*/ 610003 h 1476778"/>
              <a:gd name="connsiteX19" fmla="*/ 2010648 w 2105039"/>
              <a:gd name="connsiteY19" fmla="*/ 150422 h 1476778"/>
              <a:gd name="connsiteX0" fmla="*/ 2010648 w 2162539"/>
              <a:gd name="connsiteY0" fmla="*/ 150422 h 1476778"/>
              <a:gd name="connsiteX1" fmla="*/ 2003503 w 2162539"/>
              <a:gd name="connsiteY1" fmla="*/ 24215 h 1476778"/>
              <a:gd name="connsiteX2" fmla="*/ 1855866 w 2162539"/>
              <a:gd name="connsiteY2" fmla="*/ 403 h 1476778"/>
              <a:gd name="connsiteX3" fmla="*/ 1593929 w 2162539"/>
              <a:gd name="connsiteY3" fmla="*/ 14690 h 1476778"/>
              <a:gd name="connsiteX4" fmla="*/ 1274841 w 2162539"/>
              <a:gd name="connsiteY4" fmla="*/ 78984 h 1476778"/>
              <a:gd name="connsiteX5" fmla="*/ 1024809 w 2162539"/>
              <a:gd name="connsiteY5" fmla="*/ 188522 h 1476778"/>
              <a:gd name="connsiteX6" fmla="*/ 734297 w 2162539"/>
              <a:gd name="connsiteY6" fmla="*/ 374259 h 1476778"/>
              <a:gd name="connsiteX7" fmla="*/ 534272 w 2162539"/>
              <a:gd name="connsiteY7" fmla="*/ 583809 h 1476778"/>
              <a:gd name="connsiteX8" fmla="*/ 322341 w 2162539"/>
              <a:gd name="connsiteY8" fmla="*/ 867178 h 1476778"/>
              <a:gd name="connsiteX9" fmla="*/ 179466 w 2162539"/>
              <a:gd name="connsiteY9" fmla="*/ 1143403 h 1476778"/>
              <a:gd name="connsiteX10" fmla="*/ 131841 w 2162539"/>
              <a:gd name="connsiteY10" fmla="*/ 1333903 h 1476778"/>
              <a:gd name="connsiteX11" fmla="*/ 2027316 w 2162539"/>
              <a:gd name="connsiteY11" fmla="*/ 1476778 h 1476778"/>
              <a:gd name="connsiteX12" fmla="*/ 2008266 w 2162539"/>
              <a:gd name="connsiteY12" fmla="*/ 1305328 h 1476778"/>
              <a:gd name="connsiteX13" fmla="*/ 1998741 w 2162539"/>
              <a:gd name="connsiteY13" fmla="*/ 1219603 h 1476778"/>
              <a:gd name="connsiteX14" fmla="*/ 1989216 w 2162539"/>
              <a:gd name="connsiteY14" fmla="*/ 1143403 h 1476778"/>
              <a:gd name="connsiteX15" fmla="*/ 2008266 w 2162539"/>
              <a:gd name="connsiteY15" fmla="*/ 1048153 h 1476778"/>
              <a:gd name="connsiteX16" fmla="*/ 2027316 w 2162539"/>
              <a:gd name="connsiteY16" fmla="*/ 914803 h 1476778"/>
              <a:gd name="connsiteX17" fmla="*/ 2103516 w 2162539"/>
              <a:gd name="connsiteY17" fmla="*/ 610003 h 1476778"/>
              <a:gd name="connsiteX18" fmla="*/ 2010648 w 2162539"/>
              <a:gd name="connsiteY18" fmla="*/ 150422 h 1476778"/>
              <a:gd name="connsiteX0" fmla="*/ 2010648 w 2159865"/>
              <a:gd name="connsiteY0" fmla="*/ 150422 h 1476778"/>
              <a:gd name="connsiteX1" fmla="*/ 2003503 w 2159865"/>
              <a:gd name="connsiteY1" fmla="*/ 24215 h 1476778"/>
              <a:gd name="connsiteX2" fmla="*/ 1855866 w 2159865"/>
              <a:gd name="connsiteY2" fmla="*/ 403 h 1476778"/>
              <a:gd name="connsiteX3" fmla="*/ 1593929 w 2159865"/>
              <a:gd name="connsiteY3" fmla="*/ 14690 h 1476778"/>
              <a:gd name="connsiteX4" fmla="*/ 1274841 w 2159865"/>
              <a:gd name="connsiteY4" fmla="*/ 78984 h 1476778"/>
              <a:gd name="connsiteX5" fmla="*/ 1024809 w 2159865"/>
              <a:gd name="connsiteY5" fmla="*/ 188522 h 1476778"/>
              <a:gd name="connsiteX6" fmla="*/ 734297 w 2159865"/>
              <a:gd name="connsiteY6" fmla="*/ 374259 h 1476778"/>
              <a:gd name="connsiteX7" fmla="*/ 534272 w 2159865"/>
              <a:gd name="connsiteY7" fmla="*/ 583809 h 1476778"/>
              <a:gd name="connsiteX8" fmla="*/ 322341 w 2159865"/>
              <a:gd name="connsiteY8" fmla="*/ 867178 h 1476778"/>
              <a:gd name="connsiteX9" fmla="*/ 179466 w 2159865"/>
              <a:gd name="connsiteY9" fmla="*/ 1143403 h 1476778"/>
              <a:gd name="connsiteX10" fmla="*/ 131841 w 2159865"/>
              <a:gd name="connsiteY10" fmla="*/ 1333903 h 1476778"/>
              <a:gd name="connsiteX11" fmla="*/ 2027316 w 2159865"/>
              <a:gd name="connsiteY11" fmla="*/ 1476778 h 1476778"/>
              <a:gd name="connsiteX12" fmla="*/ 1998741 w 2159865"/>
              <a:gd name="connsiteY12" fmla="*/ 1219603 h 1476778"/>
              <a:gd name="connsiteX13" fmla="*/ 1989216 w 2159865"/>
              <a:gd name="connsiteY13" fmla="*/ 1143403 h 1476778"/>
              <a:gd name="connsiteX14" fmla="*/ 2008266 w 2159865"/>
              <a:gd name="connsiteY14" fmla="*/ 1048153 h 1476778"/>
              <a:gd name="connsiteX15" fmla="*/ 2027316 w 2159865"/>
              <a:gd name="connsiteY15" fmla="*/ 914803 h 1476778"/>
              <a:gd name="connsiteX16" fmla="*/ 2103516 w 2159865"/>
              <a:gd name="connsiteY16" fmla="*/ 610003 h 1476778"/>
              <a:gd name="connsiteX17" fmla="*/ 2010648 w 2159865"/>
              <a:gd name="connsiteY17" fmla="*/ 150422 h 1476778"/>
              <a:gd name="connsiteX0" fmla="*/ 2010648 w 2156299"/>
              <a:gd name="connsiteY0" fmla="*/ 150422 h 1476778"/>
              <a:gd name="connsiteX1" fmla="*/ 2003503 w 2156299"/>
              <a:gd name="connsiteY1" fmla="*/ 24215 h 1476778"/>
              <a:gd name="connsiteX2" fmla="*/ 1855866 w 2156299"/>
              <a:gd name="connsiteY2" fmla="*/ 403 h 1476778"/>
              <a:gd name="connsiteX3" fmla="*/ 1593929 w 2156299"/>
              <a:gd name="connsiteY3" fmla="*/ 14690 h 1476778"/>
              <a:gd name="connsiteX4" fmla="*/ 1274841 w 2156299"/>
              <a:gd name="connsiteY4" fmla="*/ 78984 h 1476778"/>
              <a:gd name="connsiteX5" fmla="*/ 1024809 w 2156299"/>
              <a:gd name="connsiteY5" fmla="*/ 188522 h 1476778"/>
              <a:gd name="connsiteX6" fmla="*/ 734297 w 2156299"/>
              <a:gd name="connsiteY6" fmla="*/ 374259 h 1476778"/>
              <a:gd name="connsiteX7" fmla="*/ 534272 w 2156299"/>
              <a:gd name="connsiteY7" fmla="*/ 583809 h 1476778"/>
              <a:gd name="connsiteX8" fmla="*/ 322341 w 2156299"/>
              <a:gd name="connsiteY8" fmla="*/ 867178 h 1476778"/>
              <a:gd name="connsiteX9" fmla="*/ 179466 w 2156299"/>
              <a:gd name="connsiteY9" fmla="*/ 1143403 h 1476778"/>
              <a:gd name="connsiteX10" fmla="*/ 131841 w 2156299"/>
              <a:gd name="connsiteY10" fmla="*/ 1333903 h 1476778"/>
              <a:gd name="connsiteX11" fmla="*/ 2027316 w 2156299"/>
              <a:gd name="connsiteY11" fmla="*/ 1476778 h 1476778"/>
              <a:gd name="connsiteX12" fmla="*/ 1989216 w 2156299"/>
              <a:gd name="connsiteY12" fmla="*/ 1143403 h 1476778"/>
              <a:gd name="connsiteX13" fmla="*/ 2008266 w 2156299"/>
              <a:gd name="connsiteY13" fmla="*/ 1048153 h 1476778"/>
              <a:gd name="connsiteX14" fmla="*/ 2027316 w 2156299"/>
              <a:gd name="connsiteY14" fmla="*/ 914803 h 1476778"/>
              <a:gd name="connsiteX15" fmla="*/ 2103516 w 2156299"/>
              <a:gd name="connsiteY15" fmla="*/ 610003 h 1476778"/>
              <a:gd name="connsiteX16" fmla="*/ 2010648 w 2156299"/>
              <a:gd name="connsiteY16" fmla="*/ 150422 h 1476778"/>
              <a:gd name="connsiteX0" fmla="*/ 2010648 w 2161537"/>
              <a:gd name="connsiteY0" fmla="*/ 150422 h 1476778"/>
              <a:gd name="connsiteX1" fmla="*/ 2003503 w 2161537"/>
              <a:gd name="connsiteY1" fmla="*/ 24215 h 1476778"/>
              <a:gd name="connsiteX2" fmla="*/ 1855866 w 2161537"/>
              <a:gd name="connsiteY2" fmla="*/ 403 h 1476778"/>
              <a:gd name="connsiteX3" fmla="*/ 1593929 w 2161537"/>
              <a:gd name="connsiteY3" fmla="*/ 14690 h 1476778"/>
              <a:gd name="connsiteX4" fmla="*/ 1274841 w 2161537"/>
              <a:gd name="connsiteY4" fmla="*/ 78984 h 1476778"/>
              <a:gd name="connsiteX5" fmla="*/ 1024809 w 2161537"/>
              <a:gd name="connsiteY5" fmla="*/ 188522 h 1476778"/>
              <a:gd name="connsiteX6" fmla="*/ 734297 w 2161537"/>
              <a:gd name="connsiteY6" fmla="*/ 374259 h 1476778"/>
              <a:gd name="connsiteX7" fmla="*/ 534272 w 2161537"/>
              <a:gd name="connsiteY7" fmla="*/ 583809 h 1476778"/>
              <a:gd name="connsiteX8" fmla="*/ 322341 w 2161537"/>
              <a:gd name="connsiteY8" fmla="*/ 867178 h 1476778"/>
              <a:gd name="connsiteX9" fmla="*/ 179466 w 2161537"/>
              <a:gd name="connsiteY9" fmla="*/ 1143403 h 1476778"/>
              <a:gd name="connsiteX10" fmla="*/ 131841 w 2161537"/>
              <a:gd name="connsiteY10" fmla="*/ 1333903 h 1476778"/>
              <a:gd name="connsiteX11" fmla="*/ 2027316 w 2161537"/>
              <a:gd name="connsiteY11" fmla="*/ 1476778 h 1476778"/>
              <a:gd name="connsiteX12" fmla="*/ 2008266 w 2161537"/>
              <a:gd name="connsiteY12" fmla="*/ 1048153 h 1476778"/>
              <a:gd name="connsiteX13" fmla="*/ 2027316 w 2161537"/>
              <a:gd name="connsiteY13" fmla="*/ 914803 h 1476778"/>
              <a:gd name="connsiteX14" fmla="*/ 2103516 w 2161537"/>
              <a:gd name="connsiteY14" fmla="*/ 610003 h 1476778"/>
              <a:gd name="connsiteX15" fmla="*/ 2010648 w 2161537"/>
              <a:gd name="connsiteY15" fmla="*/ 150422 h 1476778"/>
              <a:gd name="connsiteX0" fmla="*/ 2010648 w 2164941"/>
              <a:gd name="connsiteY0" fmla="*/ 150422 h 1476778"/>
              <a:gd name="connsiteX1" fmla="*/ 2003503 w 2164941"/>
              <a:gd name="connsiteY1" fmla="*/ 24215 h 1476778"/>
              <a:gd name="connsiteX2" fmla="*/ 1855866 w 2164941"/>
              <a:gd name="connsiteY2" fmla="*/ 403 h 1476778"/>
              <a:gd name="connsiteX3" fmla="*/ 1593929 w 2164941"/>
              <a:gd name="connsiteY3" fmla="*/ 14690 h 1476778"/>
              <a:gd name="connsiteX4" fmla="*/ 1274841 w 2164941"/>
              <a:gd name="connsiteY4" fmla="*/ 78984 h 1476778"/>
              <a:gd name="connsiteX5" fmla="*/ 1024809 w 2164941"/>
              <a:gd name="connsiteY5" fmla="*/ 188522 h 1476778"/>
              <a:gd name="connsiteX6" fmla="*/ 734297 w 2164941"/>
              <a:gd name="connsiteY6" fmla="*/ 374259 h 1476778"/>
              <a:gd name="connsiteX7" fmla="*/ 534272 w 2164941"/>
              <a:gd name="connsiteY7" fmla="*/ 583809 h 1476778"/>
              <a:gd name="connsiteX8" fmla="*/ 322341 w 2164941"/>
              <a:gd name="connsiteY8" fmla="*/ 867178 h 1476778"/>
              <a:gd name="connsiteX9" fmla="*/ 179466 w 2164941"/>
              <a:gd name="connsiteY9" fmla="*/ 1143403 h 1476778"/>
              <a:gd name="connsiteX10" fmla="*/ 131841 w 2164941"/>
              <a:gd name="connsiteY10" fmla="*/ 1333903 h 1476778"/>
              <a:gd name="connsiteX11" fmla="*/ 2027316 w 2164941"/>
              <a:gd name="connsiteY11" fmla="*/ 1476778 h 1476778"/>
              <a:gd name="connsiteX12" fmla="*/ 2027316 w 2164941"/>
              <a:gd name="connsiteY12" fmla="*/ 914803 h 1476778"/>
              <a:gd name="connsiteX13" fmla="*/ 2103516 w 2164941"/>
              <a:gd name="connsiteY13" fmla="*/ 610003 h 1476778"/>
              <a:gd name="connsiteX14" fmla="*/ 2010648 w 2164941"/>
              <a:gd name="connsiteY14" fmla="*/ 150422 h 1476778"/>
              <a:gd name="connsiteX0" fmla="*/ 2010648 w 2196910"/>
              <a:gd name="connsiteY0" fmla="*/ 150422 h 1476778"/>
              <a:gd name="connsiteX1" fmla="*/ 2003503 w 2196910"/>
              <a:gd name="connsiteY1" fmla="*/ 24215 h 1476778"/>
              <a:gd name="connsiteX2" fmla="*/ 1855866 w 2196910"/>
              <a:gd name="connsiteY2" fmla="*/ 403 h 1476778"/>
              <a:gd name="connsiteX3" fmla="*/ 1593929 w 2196910"/>
              <a:gd name="connsiteY3" fmla="*/ 14690 h 1476778"/>
              <a:gd name="connsiteX4" fmla="*/ 1274841 w 2196910"/>
              <a:gd name="connsiteY4" fmla="*/ 78984 h 1476778"/>
              <a:gd name="connsiteX5" fmla="*/ 1024809 w 2196910"/>
              <a:gd name="connsiteY5" fmla="*/ 188522 h 1476778"/>
              <a:gd name="connsiteX6" fmla="*/ 734297 w 2196910"/>
              <a:gd name="connsiteY6" fmla="*/ 374259 h 1476778"/>
              <a:gd name="connsiteX7" fmla="*/ 534272 w 2196910"/>
              <a:gd name="connsiteY7" fmla="*/ 583809 h 1476778"/>
              <a:gd name="connsiteX8" fmla="*/ 322341 w 2196910"/>
              <a:gd name="connsiteY8" fmla="*/ 867178 h 1476778"/>
              <a:gd name="connsiteX9" fmla="*/ 179466 w 2196910"/>
              <a:gd name="connsiteY9" fmla="*/ 1143403 h 1476778"/>
              <a:gd name="connsiteX10" fmla="*/ 131841 w 2196910"/>
              <a:gd name="connsiteY10" fmla="*/ 1333903 h 1476778"/>
              <a:gd name="connsiteX11" fmla="*/ 2027316 w 2196910"/>
              <a:gd name="connsiteY11" fmla="*/ 1476778 h 1476778"/>
              <a:gd name="connsiteX12" fmla="*/ 2103516 w 2196910"/>
              <a:gd name="connsiteY12" fmla="*/ 610003 h 1476778"/>
              <a:gd name="connsiteX13" fmla="*/ 2010648 w 2196910"/>
              <a:gd name="connsiteY13" fmla="*/ 150422 h 1476778"/>
              <a:gd name="connsiteX0" fmla="*/ 2010648 w 2163133"/>
              <a:gd name="connsiteY0" fmla="*/ 150422 h 1476778"/>
              <a:gd name="connsiteX1" fmla="*/ 2003503 w 2163133"/>
              <a:gd name="connsiteY1" fmla="*/ 24215 h 1476778"/>
              <a:gd name="connsiteX2" fmla="*/ 1855866 w 2163133"/>
              <a:gd name="connsiteY2" fmla="*/ 403 h 1476778"/>
              <a:gd name="connsiteX3" fmla="*/ 1593929 w 2163133"/>
              <a:gd name="connsiteY3" fmla="*/ 14690 h 1476778"/>
              <a:gd name="connsiteX4" fmla="*/ 1274841 w 2163133"/>
              <a:gd name="connsiteY4" fmla="*/ 78984 h 1476778"/>
              <a:gd name="connsiteX5" fmla="*/ 1024809 w 2163133"/>
              <a:gd name="connsiteY5" fmla="*/ 188522 h 1476778"/>
              <a:gd name="connsiteX6" fmla="*/ 734297 w 2163133"/>
              <a:gd name="connsiteY6" fmla="*/ 374259 h 1476778"/>
              <a:gd name="connsiteX7" fmla="*/ 534272 w 2163133"/>
              <a:gd name="connsiteY7" fmla="*/ 583809 h 1476778"/>
              <a:gd name="connsiteX8" fmla="*/ 322341 w 2163133"/>
              <a:gd name="connsiteY8" fmla="*/ 867178 h 1476778"/>
              <a:gd name="connsiteX9" fmla="*/ 179466 w 2163133"/>
              <a:gd name="connsiteY9" fmla="*/ 1143403 h 1476778"/>
              <a:gd name="connsiteX10" fmla="*/ 131841 w 2163133"/>
              <a:gd name="connsiteY10" fmla="*/ 1333903 h 1476778"/>
              <a:gd name="connsiteX11" fmla="*/ 2027316 w 2163133"/>
              <a:gd name="connsiteY11" fmla="*/ 1476778 h 1476778"/>
              <a:gd name="connsiteX12" fmla="*/ 2010648 w 2163133"/>
              <a:gd name="connsiteY12" fmla="*/ 150422 h 1476778"/>
              <a:gd name="connsiteX0" fmla="*/ 2010648 w 2030992"/>
              <a:gd name="connsiteY0" fmla="*/ 150422 h 1476778"/>
              <a:gd name="connsiteX1" fmla="*/ 2003503 w 2030992"/>
              <a:gd name="connsiteY1" fmla="*/ 24215 h 1476778"/>
              <a:gd name="connsiteX2" fmla="*/ 1855866 w 2030992"/>
              <a:gd name="connsiteY2" fmla="*/ 403 h 1476778"/>
              <a:gd name="connsiteX3" fmla="*/ 1593929 w 2030992"/>
              <a:gd name="connsiteY3" fmla="*/ 14690 h 1476778"/>
              <a:gd name="connsiteX4" fmla="*/ 1274841 w 2030992"/>
              <a:gd name="connsiteY4" fmla="*/ 78984 h 1476778"/>
              <a:gd name="connsiteX5" fmla="*/ 1024809 w 2030992"/>
              <a:gd name="connsiteY5" fmla="*/ 188522 h 1476778"/>
              <a:gd name="connsiteX6" fmla="*/ 734297 w 2030992"/>
              <a:gd name="connsiteY6" fmla="*/ 374259 h 1476778"/>
              <a:gd name="connsiteX7" fmla="*/ 534272 w 2030992"/>
              <a:gd name="connsiteY7" fmla="*/ 583809 h 1476778"/>
              <a:gd name="connsiteX8" fmla="*/ 322341 w 2030992"/>
              <a:gd name="connsiteY8" fmla="*/ 867178 h 1476778"/>
              <a:gd name="connsiteX9" fmla="*/ 179466 w 2030992"/>
              <a:gd name="connsiteY9" fmla="*/ 1143403 h 1476778"/>
              <a:gd name="connsiteX10" fmla="*/ 131841 w 2030992"/>
              <a:gd name="connsiteY10" fmla="*/ 1333903 h 1476778"/>
              <a:gd name="connsiteX11" fmla="*/ 2027316 w 2030992"/>
              <a:gd name="connsiteY11" fmla="*/ 1476778 h 1476778"/>
              <a:gd name="connsiteX12" fmla="*/ 2010648 w 2030992"/>
              <a:gd name="connsiteY12" fmla="*/ 150422 h 1476778"/>
              <a:gd name="connsiteX0" fmla="*/ 2010648 w 2030992"/>
              <a:gd name="connsiteY0" fmla="*/ 150422 h 1476783"/>
              <a:gd name="connsiteX1" fmla="*/ 2003503 w 2030992"/>
              <a:gd name="connsiteY1" fmla="*/ 24215 h 1476783"/>
              <a:gd name="connsiteX2" fmla="*/ 1855866 w 2030992"/>
              <a:gd name="connsiteY2" fmla="*/ 403 h 1476783"/>
              <a:gd name="connsiteX3" fmla="*/ 1593929 w 2030992"/>
              <a:gd name="connsiteY3" fmla="*/ 14690 h 1476783"/>
              <a:gd name="connsiteX4" fmla="*/ 1274841 w 2030992"/>
              <a:gd name="connsiteY4" fmla="*/ 78984 h 1476783"/>
              <a:gd name="connsiteX5" fmla="*/ 1024809 w 2030992"/>
              <a:gd name="connsiteY5" fmla="*/ 188522 h 1476783"/>
              <a:gd name="connsiteX6" fmla="*/ 734297 w 2030992"/>
              <a:gd name="connsiteY6" fmla="*/ 374259 h 1476783"/>
              <a:gd name="connsiteX7" fmla="*/ 534272 w 2030992"/>
              <a:gd name="connsiteY7" fmla="*/ 583809 h 1476783"/>
              <a:gd name="connsiteX8" fmla="*/ 322341 w 2030992"/>
              <a:gd name="connsiteY8" fmla="*/ 867178 h 1476783"/>
              <a:gd name="connsiteX9" fmla="*/ 179466 w 2030992"/>
              <a:gd name="connsiteY9" fmla="*/ 1143403 h 1476783"/>
              <a:gd name="connsiteX10" fmla="*/ 131841 w 2030992"/>
              <a:gd name="connsiteY10" fmla="*/ 1333903 h 1476783"/>
              <a:gd name="connsiteX11" fmla="*/ 2027316 w 2030992"/>
              <a:gd name="connsiteY11" fmla="*/ 1476778 h 1476783"/>
              <a:gd name="connsiteX12" fmla="*/ 2010648 w 2030992"/>
              <a:gd name="connsiteY12" fmla="*/ 150422 h 1476783"/>
              <a:gd name="connsiteX0" fmla="*/ 2007832 w 2008588"/>
              <a:gd name="connsiteY0" fmla="*/ 150422 h 1363557"/>
              <a:gd name="connsiteX1" fmla="*/ 2000687 w 2008588"/>
              <a:gd name="connsiteY1" fmla="*/ 24215 h 1363557"/>
              <a:gd name="connsiteX2" fmla="*/ 1853050 w 2008588"/>
              <a:gd name="connsiteY2" fmla="*/ 403 h 1363557"/>
              <a:gd name="connsiteX3" fmla="*/ 1591113 w 2008588"/>
              <a:gd name="connsiteY3" fmla="*/ 14690 h 1363557"/>
              <a:gd name="connsiteX4" fmla="*/ 1272025 w 2008588"/>
              <a:gd name="connsiteY4" fmla="*/ 78984 h 1363557"/>
              <a:gd name="connsiteX5" fmla="*/ 1021993 w 2008588"/>
              <a:gd name="connsiteY5" fmla="*/ 188522 h 1363557"/>
              <a:gd name="connsiteX6" fmla="*/ 731481 w 2008588"/>
              <a:gd name="connsiteY6" fmla="*/ 374259 h 1363557"/>
              <a:gd name="connsiteX7" fmla="*/ 531456 w 2008588"/>
              <a:gd name="connsiteY7" fmla="*/ 583809 h 1363557"/>
              <a:gd name="connsiteX8" fmla="*/ 319525 w 2008588"/>
              <a:gd name="connsiteY8" fmla="*/ 867178 h 1363557"/>
              <a:gd name="connsiteX9" fmla="*/ 176650 w 2008588"/>
              <a:gd name="connsiteY9" fmla="*/ 1143403 h 1363557"/>
              <a:gd name="connsiteX10" fmla="*/ 129025 w 2008588"/>
              <a:gd name="connsiteY10" fmla="*/ 1333903 h 1363557"/>
              <a:gd name="connsiteX11" fmla="*/ 1986400 w 2008588"/>
              <a:gd name="connsiteY11" fmla="*/ 1362478 h 1363557"/>
              <a:gd name="connsiteX12" fmla="*/ 2007832 w 2008588"/>
              <a:gd name="connsiteY12" fmla="*/ 150422 h 1363557"/>
              <a:gd name="connsiteX0" fmla="*/ 2008887 w 2011867"/>
              <a:gd name="connsiteY0" fmla="*/ 150422 h 1388702"/>
              <a:gd name="connsiteX1" fmla="*/ 2001742 w 2011867"/>
              <a:gd name="connsiteY1" fmla="*/ 24215 h 1388702"/>
              <a:gd name="connsiteX2" fmla="*/ 1854105 w 2011867"/>
              <a:gd name="connsiteY2" fmla="*/ 403 h 1388702"/>
              <a:gd name="connsiteX3" fmla="*/ 1592168 w 2011867"/>
              <a:gd name="connsiteY3" fmla="*/ 14690 h 1388702"/>
              <a:gd name="connsiteX4" fmla="*/ 1273080 w 2011867"/>
              <a:gd name="connsiteY4" fmla="*/ 78984 h 1388702"/>
              <a:gd name="connsiteX5" fmla="*/ 1023048 w 2011867"/>
              <a:gd name="connsiteY5" fmla="*/ 188522 h 1388702"/>
              <a:gd name="connsiteX6" fmla="*/ 732536 w 2011867"/>
              <a:gd name="connsiteY6" fmla="*/ 374259 h 1388702"/>
              <a:gd name="connsiteX7" fmla="*/ 532511 w 2011867"/>
              <a:gd name="connsiteY7" fmla="*/ 583809 h 1388702"/>
              <a:gd name="connsiteX8" fmla="*/ 320580 w 2011867"/>
              <a:gd name="connsiteY8" fmla="*/ 867178 h 1388702"/>
              <a:gd name="connsiteX9" fmla="*/ 177705 w 2011867"/>
              <a:gd name="connsiteY9" fmla="*/ 1143403 h 1388702"/>
              <a:gd name="connsiteX10" fmla="*/ 130080 w 2011867"/>
              <a:gd name="connsiteY10" fmla="*/ 1333903 h 1388702"/>
              <a:gd name="connsiteX11" fmla="*/ 2001743 w 2011867"/>
              <a:gd name="connsiteY11" fmla="*/ 1388672 h 1388702"/>
              <a:gd name="connsiteX12" fmla="*/ 2008887 w 2011867"/>
              <a:gd name="connsiteY12" fmla="*/ 150422 h 1388702"/>
              <a:gd name="connsiteX0" fmla="*/ 1881353 w 1884333"/>
              <a:gd name="connsiteY0" fmla="*/ 150422 h 1388672"/>
              <a:gd name="connsiteX1" fmla="*/ 1874208 w 1884333"/>
              <a:gd name="connsiteY1" fmla="*/ 24215 h 1388672"/>
              <a:gd name="connsiteX2" fmla="*/ 1726571 w 1884333"/>
              <a:gd name="connsiteY2" fmla="*/ 403 h 1388672"/>
              <a:gd name="connsiteX3" fmla="*/ 1464634 w 1884333"/>
              <a:gd name="connsiteY3" fmla="*/ 14690 h 1388672"/>
              <a:gd name="connsiteX4" fmla="*/ 1145546 w 1884333"/>
              <a:gd name="connsiteY4" fmla="*/ 78984 h 1388672"/>
              <a:gd name="connsiteX5" fmla="*/ 895514 w 1884333"/>
              <a:gd name="connsiteY5" fmla="*/ 188522 h 1388672"/>
              <a:gd name="connsiteX6" fmla="*/ 605002 w 1884333"/>
              <a:gd name="connsiteY6" fmla="*/ 374259 h 1388672"/>
              <a:gd name="connsiteX7" fmla="*/ 404977 w 1884333"/>
              <a:gd name="connsiteY7" fmla="*/ 583809 h 1388672"/>
              <a:gd name="connsiteX8" fmla="*/ 193046 w 1884333"/>
              <a:gd name="connsiteY8" fmla="*/ 867178 h 1388672"/>
              <a:gd name="connsiteX9" fmla="*/ 50171 w 1884333"/>
              <a:gd name="connsiteY9" fmla="*/ 1143403 h 1388672"/>
              <a:gd name="connsiteX10" fmla="*/ 2546 w 1884333"/>
              <a:gd name="connsiteY10" fmla="*/ 1333903 h 1388672"/>
              <a:gd name="connsiteX11" fmla="*/ 1874209 w 1884333"/>
              <a:gd name="connsiteY11" fmla="*/ 1388672 h 1388672"/>
              <a:gd name="connsiteX12" fmla="*/ 1881353 w 1884333"/>
              <a:gd name="connsiteY12" fmla="*/ 150422 h 1388672"/>
              <a:gd name="connsiteX0" fmla="*/ 1862623 w 1865603"/>
              <a:gd name="connsiteY0" fmla="*/ 150422 h 1388672"/>
              <a:gd name="connsiteX1" fmla="*/ 1855478 w 1865603"/>
              <a:gd name="connsiteY1" fmla="*/ 24215 h 1388672"/>
              <a:gd name="connsiteX2" fmla="*/ 1707841 w 1865603"/>
              <a:gd name="connsiteY2" fmla="*/ 403 h 1388672"/>
              <a:gd name="connsiteX3" fmla="*/ 1445904 w 1865603"/>
              <a:gd name="connsiteY3" fmla="*/ 14690 h 1388672"/>
              <a:gd name="connsiteX4" fmla="*/ 1126816 w 1865603"/>
              <a:gd name="connsiteY4" fmla="*/ 78984 h 1388672"/>
              <a:gd name="connsiteX5" fmla="*/ 876784 w 1865603"/>
              <a:gd name="connsiteY5" fmla="*/ 188522 h 1388672"/>
              <a:gd name="connsiteX6" fmla="*/ 586272 w 1865603"/>
              <a:gd name="connsiteY6" fmla="*/ 374259 h 1388672"/>
              <a:gd name="connsiteX7" fmla="*/ 386247 w 1865603"/>
              <a:gd name="connsiteY7" fmla="*/ 583809 h 1388672"/>
              <a:gd name="connsiteX8" fmla="*/ 174316 w 1865603"/>
              <a:gd name="connsiteY8" fmla="*/ 867178 h 1388672"/>
              <a:gd name="connsiteX9" fmla="*/ 31441 w 1865603"/>
              <a:gd name="connsiteY9" fmla="*/ 1143403 h 1388672"/>
              <a:gd name="connsiteX10" fmla="*/ 5247 w 1865603"/>
              <a:gd name="connsiteY10" fmla="*/ 1381528 h 1388672"/>
              <a:gd name="connsiteX11" fmla="*/ 1855479 w 1865603"/>
              <a:gd name="connsiteY11" fmla="*/ 1388672 h 1388672"/>
              <a:gd name="connsiteX12" fmla="*/ 1862623 w 1865603"/>
              <a:gd name="connsiteY12" fmla="*/ 150422 h 1388672"/>
              <a:gd name="connsiteX0" fmla="*/ 1984397 w 1987377"/>
              <a:gd name="connsiteY0" fmla="*/ 150422 h 1400957"/>
              <a:gd name="connsiteX1" fmla="*/ 1977252 w 1987377"/>
              <a:gd name="connsiteY1" fmla="*/ 24215 h 1400957"/>
              <a:gd name="connsiteX2" fmla="*/ 1829615 w 1987377"/>
              <a:gd name="connsiteY2" fmla="*/ 403 h 1400957"/>
              <a:gd name="connsiteX3" fmla="*/ 1567678 w 1987377"/>
              <a:gd name="connsiteY3" fmla="*/ 14690 h 1400957"/>
              <a:gd name="connsiteX4" fmla="*/ 1248590 w 1987377"/>
              <a:gd name="connsiteY4" fmla="*/ 78984 h 1400957"/>
              <a:gd name="connsiteX5" fmla="*/ 998558 w 1987377"/>
              <a:gd name="connsiteY5" fmla="*/ 188522 h 1400957"/>
              <a:gd name="connsiteX6" fmla="*/ 708046 w 1987377"/>
              <a:gd name="connsiteY6" fmla="*/ 374259 h 1400957"/>
              <a:gd name="connsiteX7" fmla="*/ 508021 w 1987377"/>
              <a:gd name="connsiteY7" fmla="*/ 583809 h 1400957"/>
              <a:gd name="connsiteX8" fmla="*/ 296090 w 1987377"/>
              <a:gd name="connsiteY8" fmla="*/ 867178 h 1400957"/>
              <a:gd name="connsiteX9" fmla="*/ 179408 w 1987377"/>
              <a:gd name="connsiteY9" fmla="*/ 1145785 h 1400957"/>
              <a:gd name="connsiteX10" fmla="*/ 127021 w 1987377"/>
              <a:gd name="connsiteY10" fmla="*/ 1381528 h 1400957"/>
              <a:gd name="connsiteX11" fmla="*/ 1977253 w 1987377"/>
              <a:gd name="connsiteY11" fmla="*/ 1388672 h 1400957"/>
              <a:gd name="connsiteX12" fmla="*/ 1984397 w 1987377"/>
              <a:gd name="connsiteY12" fmla="*/ 150422 h 1400957"/>
              <a:gd name="connsiteX0" fmla="*/ 1985604 w 1988584"/>
              <a:gd name="connsiteY0" fmla="*/ 150422 h 1388672"/>
              <a:gd name="connsiteX1" fmla="*/ 1978459 w 1988584"/>
              <a:gd name="connsiteY1" fmla="*/ 24215 h 1388672"/>
              <a:gd name="connsiteX2" fmla="*/ 1830822 w 1988584"/>
              <a:gd name="connsiteY2" fmla="*/ 403 h 1388672"/>
              <a:gd name="connsiteX3" fmla="*/ 1568885 w 1988584"/>
              <a:gd name="connsiteY3" fmla="*/ 14690 h 1388672"/>
              <a:gd name="connsiteX4" fmla="*/ 1249797 w 1988584"/>
              <a:gd name="connsiteY4" fmla="*/ 78984 h 1388672"/>
              <a:gd name="connsiteX5" fmla="*/ 999765 w 1988584"/>
              <a:gd name="connsiteY5" fmla="*/ 188522 h 1388672"/>
              <a:gd name="connsiteX6" fmla="*/ 709253 w 1988584"/>
              <a:gd name="connsiteY6" fmla="*/ 374259 h 1388672"/>
              <a:gd name="connsiteX7" fmla="*/ 509228 w 1988584"/>
              <a:gd name="connsiteY7" fmla="*/ 583809 h 1388672"/>
              <a:gd name="connsiteX8" fmla="*/ 297297 w 1988584"/>
              <a:gd name="connsiteY8" fmla="*/ 867178 h 1388672"/>
              <a:gd name="connsiteX9" fmla="*/ 180615 w 1988584"/>
              <a:gd name="connsiteY9" fmla="*/ 1145785 h 1388672"/>
              <a:gd name="connsiteX10" fmla="*/ 128228 w 1988584"/>
              <a:gd name="connsiteY10" fmla="*/ 1381528 h 1388672"/>
              <a:gd name="connsiteX11" fmla="*/ 1978460 w 1988584"/>
              <a:gd name="connsiteY11" fmla="*/ 1388672 h 1388672"/>
              <a:gd name="connsiteX12" fmla="*/ 1985604 w 1988584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388672"/>
              <a:gd name="connsiteX1" fmla="*/ 1951096 w 1961221"/>
              <a:gd name="connsiteY1" fmla="*/ 24215 h 1388672"/>
              <a:gd name="connsiteX2" fmla="*/ 1803459 w 1961221"/>
              <a:gd name="connsiteY2" fmla="*/ 403 h 1388672"/>
              <a:gd name="connsiteX3" fmla="*/ 1541522 w 1961221"/>
              <a:gd name="connsiteY3" fmla="*/ 14690 h 1388672"/>
              <a:gd name="connsiteX4" fmla="*/ 1222434 w 1961221"/>
              <a:gd name="connsiteY4" fmla="*/ 78984 h 1388672"/>
              <a:gd name="connsiteX5" fmla="*/ 972402 w 1961221"/>
              <a:gd name="connsiteY5" fmla="*/ 188522 h 1388672"/>
              <a:gd name="connsiteX6" fmla="*/ 681890 w 1961221"/>
              <a:gd name="connsiteY6" fmla="*/ 374259 h 1388672"/>
              <a:gd name="connsiteX7" fmla="*/ 481865 w 1961221"/>
              <a:gd name="connsiteY7" fmla="*/ 583809 h 1388672"/>
              <a:gd name="connsiteX8" fmla="*/ 269934 w 1961221"/>
              <a:gd name="connsiteY8" fmla="*/ 867178 h 1388672"/>
              <a:gd name="connsiteX9" fmla="*/ 100865 w 1961221"/>
              <a:gd name="connsiteY9" fmla="*/ 1381528 h 1388672"/>
              <a:gd name="connsiteX10" fmla="*/ 1951097 w 1961221"/>
              <a:gd name="connsiteY10" fmla="*/ 1388672 h 1388672"/>
              <a:gd name="connsiteX11" fmla="*/ 1958241 w 1961221"/>
              <a:gd name="connsiteY11" fmla="*/ 150422 h 1388672"/>
              <a:gd name="connsiteX0" fmla="*/ 1859631 w 1862611"/>
              <a:gd name="connsiteY0" fmla="*/ 150422 h 1388672"/>
              <a:gd name="connsiteX1" fmla="*/ 1852486 w 1862611"/>
              <a:gd name="connsiteY1" fmla="*/ 24215 h 1388672"/>
              <a:gd name="connsiteX2" fmla="*/ 1704849 w 1862611"/>
              <a:gd name="connsiteY2" fmla="*/ 403 h 1388672"/>
              <a:gd name="connsiteX3" fmla="*/ 1442912 w 1862611"/>
              <a:gd name="connsiteY3" fmla="*/ 14690 h 1388672"/>
              <a:gd name="connsiteX4" fmla="*/ 1123824 w 1862611"/>
              <a:gd name="connsiteY4" fmla="*/ 78984 h 1388672"/>
              <a:gd name="connsiteX5" fmla="*/ 873792 w 1862611"/>
              <a:gd name="connsiteY5" fmla="*/ 188522 h 1388672"/>
              <a:gd name="connsiteX6" fmla="*/ 583280 w 1862611"/>
              <a:gd name="connsiteY6" fmla="*/ 374259 h 1388672"/>
              <a:gd name="connsiteX7" fmla="*/ 383255 w 1862611"/>
              <a:gd name="connsiteY7" fmla="*/ 583809 h 1388672"/>
              <a:gd name="connsiteX8" fmla="*/ 171324 w 1862611"/>
              <a:gd name="connsiteY8" fmla="*/ 867178 h 1388672"/>
              <a:gd name="connsiteX9" fmla="*/ 2255 w 1862611"/>
              <a:gd name="connsiteY9" fmla="*/ 1381528 h 1388672"/>
              <a:gd name="connsiteX10" fmla="*/ 1852487 w 1862611"/>
              <a:gd name="connsiteY10" fmla="*/ 1388672 h 1388672"/>
              <a:gd name="connsiteX11" fmla="*/ 1859631 w 1862611"/>
              <a:gd name="connsiteY11" fmla="*/ 150422 h 1388672"/>
              <a:gd name="connsiteX0" fmla="*/ 1860308 w 1863288"/>
              <a:gd name="connsiteY0" fmla="*/ 150422 h 1388672"/>
              <a:gd name="connsiteX1" fmla="*/ 1853163 w 1863288"/>
              <a:gd name="connsiteY1" fmla="*/ 24215 h 1388672"/>
              <a:gd name="connsiteX2" fmla="*/ 1705526 w 1863288"/>
              <a:gd name="connsiteY2" fmla="*/ 403 h 1388672"/>
              <a:gd name="connsiteX3" fmla="*/ 1443589 w 1863288"/>
              <a:gd name="connsiteY3" fmla="*/ 14690 h 1388672"/>
              <a:gd name="connsiteX4" fmla="*/ 1124501 w 1863288"/>
              <a:gd name="connsiteY4" fmla="*/ 78984 h 1388672"/>
              <a:gd name="connsiteX5" fmla="*/ 874469 w 1863288"/>
              <a:gd name="connsiteY5" fmla="*/ 188522 h 1388672"/>
              <a:gd name="connsiteX6" fmla="*/ 583957 w 1863288"/>
              <a:gd name="connsiteY6" fmla="*/ 374259 h 1388672"/>
              <a:gd name="connsiteX7" fmla="*/ 383932 w 1863288"/>
              <a:gd name="connsiteY7" fmla="*/ 583809 h 1388672"/>
              <a:gd name="connsiteX8" fmla="*/ 138663 w 1863288"/>
              <a:gd name="connsiteY8" fmla="*/ 957666 h 1388672"/>
              <a:gd name="connsiteX9" fmla="*/ 2932 w 1863288"/>
              <a:gd name="connsiteY9" fmla="*/ 1381528 h 1388672"/>
              <a:gd name="connsiteX10" fmla="*/ 1853164 w 1863288"/>
              <a:gd name="connsiteY10" fmla="*/ 1388672 h 1388672"/>
              <a:gd name="connsiteX11" fmla="*/ 1860308 w 1863288"/>
              <a:gd name="connsiteY11" fmla="*/ 150422 h 1388672"/>
              <a:gd name="connsiteX0" fmla="*/ 1860437 w 1863417"/>
              <a:gd name="connsiteY0" fmla="*/ 150422 h 1388672"/>
              <a:gd name="connsiteX1" fmla="*/ 1853292 w 1863417"/>
              <a:gd name="connsiteY1" fmla="*/ 24215 h 1388672"/>
              <a:gd name="connsiteX2" fmla="*/ 1705655 w 1863417"/>
              <a:gd name="connsiteY2" fmla="*/ 403 h 1388672"/>
              <a:gd name="connsiteX3" fmla="*/ 1443718 w 1863417"/>
              <a:gd name="connsiteY3" fmla="*/ 14690 h 1388672"/>
              <a:gd name="connsiteX4" fmla="*/ 1124630 w 1863417"/>
              <a:gd name="connsiteY4" fmla="*/ 78984 h 1388672"/>
              <a:gd name="connsiteX5" fmla="*/ 874598 w 1863417"/>
              <a:gd name="connsiteY5" fmla="*/ 188522 h 1388672"/>
              <a:gd name="connsiteX6" fmla="*/ 584086 w 1863417"/>
              <a:gd name="connsiteY6" fmla="*/ 374259 h 1388672"/>
              <a:gd name="connsiteX7" fmla="*/ 384061 w 1863417"/>
              <a:gd name="connsiteY7" fmla="*/ 583809 h 1388672"/>
              <a:gd name="connsiteX8" fmla="*/ 138792 w 1863417"/>
              <a:gd name="connsiteY8" fmla="*/ 957666 h 1388672"/>
              <a:gd name="connsiteX9" fmla="*/ 3061 w 1863417"/>
              <a:gd name="connsiteY9" fmla="*/ 1381528 h 1388672"/>
              <a:gd name="connsiteX10" fmla="*/ 1853293 w 1863417"/>
              <a:gd name="connsiteY10" fmla="*/ 1388672 h 1388672"/>
              <a:gd name="connsiteX11" fmla="*/ 1860437 w 1863417"/>
              <a:gd name="connsiteY11" fmla="*/ 150422 h 1388672"/>
              <a:gd name="connsiteX0" fmla="*/ 1862890 w 1865870"/>
              <a:gd name="connsiteY0" fmla="*/ 150422 h 1388672"/>
              <a:gd name="connsiteX1" fmla="*/ 1855745 w 1865870"/>
              <a:gd name="connsiteY1" fmla="*/ 24215 h 1388672"/>
              <a:gd name="connsiteX2" fmla="*/ 1708108 w 1865870"/>
              <a:gd name="connsiteY2" fmla="*/ 403 h 1388672"/>
              <a:gd name="connsiteX3" fmla="*/ 1446171 w 1865870"/>
              <a:gd name="connsiteY3" fmla="*/ 14690 h 1388672"/>
              <a:gd name="connsiteX4" fmla="*/ 1127083 w 1865870"/>
              <a:gd name="connsiteY4" fmla="*/ 78984 h 1388672"/>
              <a:gd name="connsiteX5" fmla="*/ 877051 w 1865870"/>
              <a:gd name="connsiteY5" fmla="*/ 188522 h 1388672"/>
              <a:gd name="connsiteX6" fmla="*/ 586539 w 1865870"/>
              <a:gd name="connsiteY6" fmla="*/ 374259 h 1388672"/>
              <a:gd name="connsiteX7" fmla="*/ 386514 w 1865870"/>
              <a:gd name="connsiteY7" fmla="*/ 583809 h 1388672"/>
              <a:gd name="connsiteX8" fmla="*/ 141245 w 1865870"/>
              <a:gd name="connsiteY8" fmla="*/ 957666 h 1388672"/>
              <a:gd name="connsiteX9" fmla="*/ 5514 w 1865870"/>
              <a:gd name="connsiteY9" fmla="*/ 1381528 h 1388672"/>
              <a:gd name="connsiteX10" fmla="*/ 1855746 w 1865870"/>
              <a:gd name="connsiteY10" fmla="*/ 1388672 h 1388672"/>
              <a:gd name="connsiteX11" fmla="*/ 1862890 w 1865870"/>
              <a:gd name="connsiteY11" fmla="*/ 150422 h 1388672"/>
              <a:gd name="connsiteX0" fmla="*/ 1861458 w 1864438"/>
              <a:gd name="connsiteY0" fmla="*/ 150422 h 1388672"/>
              <a:gd name="connsiteX1" fmla="*/ 1854313 w 1864438"/>
              <a:gd name="connsiteY1" fmla="*/ 24215 h 1388672"/>
              <a:gd name="connsiteX2" fmla="*/ 1706676 w 1864438"/>
              <a:gd name="connsiteY2" fmla="*/ 403 h 1388672"/>
              <a:gd name="connsiteX3" fmla="*/ 1444739 w 1864438"/>
              <a:gd name="connsiteY3" fmla="*/ 14690 h 1388672"/>
              <a:gd name="connsiteX4" fmla="*/ 1125651 w 1864438"/>
              <a:gd name="connsiteY4" fmla="*/ 78984 h 1388672"/>
              <a:gd name="connsiteX5" fmla="*/ 875619 w 1864438"/>
              <a:gd name="connsiteY5" fmla="*/ 188522 h 1388672"/>
              <a:gd name="connsiteX6" fmla="*/ 585107 w 1864438"/>
              <a:gd name="connsiteY6" fmla="*/ 374259 h 1388672"/>
              <a:gd name="connsiteX7" fmla="*/ 139813 w 1864438"/>
              <a:gd name="connsiteY7" fmla="*/ 957666 h 1388672"/>
              <a:gd name="connsiteX8" fmla="*/ 4082 w 1864438"/>
              <a:gd name="connsiteY8" fmla="*/ 1381528 h 1388672"/>
              <a:gd name="connsiteX9" fmla="*/ 1854314 w 1864438"/>
              <a:gd name="connsiteY9" fmla="*/ 1388672 h 1388672"/>
              <a:gd name="connsiteX10" fmla="*/ 1861458 w 1864438"/>
              <a:gd name="connsiteY10" fmla="*/ 150422 h 1388672"/>
              <a:gd name="connsiteX0" fmla="*/ 1865336 w 1868316"/>
              <a:gd name="connsiteY0" fmla="*/ 150422 h 1388672"/>
              <a:gd name="connsiteX1" fmla="*/ 1858191 w 1868316"/>
              <a:gd name="connsiteY1" fmla="*/ 24215 h 1388672"/>
              <a:gd name="connsiteX2" fmla="*/ 1710554 w 1868316"/>
              <a:gd name="connsiteY2" fmla="*/ 403 h 1388672"/>
              <a:gd name="connsiteX3" fmla="*/ 1448617 w 1868316"/>
              <a:gd name="connsiteY3" fmla="*/ 14690 h 1388672"/>
              <a:gd name="connsiteX4" fmla="*/ 1129529 w 1868316"/>
              <a:gd name="connsiteY4" fmla="*/ 78984 h 1388672"/>
              <a:gd name="connsiteX5" fmla="*/ 879497 w 1868316"/>
              <a:gd name="connsiteY5" fmla="*/ 188522 h 1388672"/>
              <a:gd name="connsiteX6" fmla="*/ 143691 w 1868316"/>
              <a:gd name="connsiteY6" fmla="*/ 957666 h 1388672"/>
              <a:gd name="connsiteX7" fmla="*/ 7960 w 1868316"/>
              <a:gd name="connsiteY7" fmla="*/ 1381528 h 1388672"/>
              <a:gd name="connsiteX8" fmla="*/ 1858192 w 1868316"/>
              <a:gd name="connsiteY8" fmla="*/ 1388672 h 1388672"/>
              <a:gd name="connsiteX9" fmla="*/ 1865336 w 1868316"/>
              <a:gd name="connsiteY9" fmla="*/ 150422 h 1388672"/>
              <a:gd name="connsiteX0" fmla="*/ 1872942 w 1875922"/>
              <a:gd name="connsiteY0" fmla="*/ 158625 h 1396875"/>
              <a:gd name="connsiteX1" fmla="*/ 1865797 w 1875922"/>
              <a:gd name="connsiteY1" fmla="*/ 32418 h 1396875"/>
              <a:gd name="connsiteX2" fmla="*/ 1718160 w 1875922"/>
              <a:gd name="connsiteY2" fmla="*/ 8606 h 1396875"/>
              <a:gd name="connsiteX3" fmla="*/ 1456223 w 1875922"/>
              <a:gd name="connsiteY3" fmla="*/ 22893 h 1396875"/>
              <a:gd name="connsiteX4" fmla="*/ 1137135 w 1875922"/>
              <a:gd name="connsiteY4" fmla="*/ 87187 h 1396875"/>
              <a:gd name="connsiteX5" fmla="*/ 151297 w 1875922"/>
              <a:gd name="connsiteY5" fmla="*/ 965869 h 1396875"/>
              <a:gd name="connsiteX6" fmla="*/ 15566 w 1875922"/>
              <a:gd name="connsiteY6" fmla="*/ 1389731 h 1396875"/>
              <a:gd name="connsiteX7" fmla="*/ 1865798 w 1875922"/>
              <a:gd name="connsiteY7" fmla="*/ 1396875 h 1396875"/>
              <a:gd name="connsiteX8" fmla="*/ 1872942 w 1875922"/>
              <a:gd name="connsiteY8" fmla="*/ 158625 h 1396875"/>
              <a:gd name="connsiteX0" fmla="*/ 1858128 w 1861108"/>
              <a:gd name="connsiteY0" fmla="*/ 158625 h 1396875"/>
              <a:gd name="connsiteX1" fmla="*/ 1850983 w 1861108"/>
              <a:gd name="connsiteY1" fmla="*/ 32418 h 1396875"/>
              <a:gd name="connsiteX2" fmla="*/ 1703346 w 1861108"/>
              <a:gd name="connsiteY2" fmla="*/ 8606 h 1396875"/>
              <a:gd name="connsiteX3" fmla="*/ 1441409 w 1861108"/>
              <a:gd name="connsiteY3" fmla="*/ 22893 h 1396875"/>
              <a:gd name="connsiteX4" fmla="*/ 1122321 w 1861108"/>
              <a:gd name="connsiteY4" fmla="*/ 87187 h 1396875"/>
              <a:gd name="connsiteX5" fmla="*/ 577014 w 1861108"/>
              <a:gd name="connsiteY5" fmla="*/ 389607 h 1396875"/>
              <a:gd name="connsiteX6" fmla="*/ 752 w 1861108"/>
              <a:gd name="connsiteY6" fmla="*/ 1389731 h 1396875"/>
              <a:gd name="connsiteX7" fmla="*/ 1850984 w 1861108"/>
              <a:gd name="connsiteY7" fmla="*/ 1396875 h 1396875"/>
              <a:gd name="connsiteX8" fmla="*/ 1858128 w 1861108"/>
              <a:gd name="connsiteY8" fmla="*/ 158625 h 1396875"/>
              <a:gd name="connsiteX0" fmla="*/ 1859368 w 1862348"/>
              <a:gd name="connsiteY0" fmla="*/ 158625 h 1396875"/>
              <a:gd name="connsiteX1" fmla="*/ 1852223 w 1862348"/>
              <a:gd name="connsiteY1" fmla="*/ 32418 h 1396875"/>
              <a:gd name="connsiteX2" fmla="*/ 1704586 w 1862348"/>
              <a:gd name="connsiteY2" fmla="*/ 8606 h 1396875"/>
              <a:gd name="connsiteX3" fmla="*/ 1442649 w 1862348"/>
              <a:gd name="connsiteY3" fmla="*/ 22893 h 1396875"/>
              <a:gd name="connsiteX4" fmla="*/ 1123561 w 1862348"/>
              <a:gd name="connsiteY4" fmla="*/ 87187 h 1396875"/>
              <a:gd name="connsiteX5" fmla="*/ 578254 w 1862348"/>
              <a:gd name="connsiteY5" fmla="*/ 389607 h 1396875"/>
              <a:gd name="connsiteX6" fmla="*/ 1992 w 1862348"/>
              <a:gd name="connsiteY6" fmla="*/ 1389731 h 1396875"/>
              <a:gd name="connsiteX7" fmla="*/ 1852224 w 1862348"/>
              <a:gd name="connsiteY7" fmla="*/ 1396875 h 1396875"/>
              <a:gd name="connsiteX8" fmla="*/ 1859368 w 1862348"/>
              <a:gd name="connsiteY8" fmla="*/ 158625 h 1396875"/>
              <a:gd name="connsiteX0" fmla="*/ 1858233 w 1861213"/>
              <a:gd name="connsiteY0" fmla="*/ 168651 h 1406901"/>
              <a:gd name="connsiteX1" fmla="*/ 1851088 w 1861213"/>
              <a:gd name="connsiteY1" fmla="*/ 42444 h 1406901"/>
              <a:gd name="connsiteX2" fmla="*/ 1703451 w 1861213"/>
              <a:gd name="connsiteY2" fmla="*/ 18632 h 1406901"/>
              <a:gd name="connsiteX3" fmla="*/ 1441514 w 1861213"/>
              <a:gd name="connsiteY3" fmla="*/ 32919 h 1406901"/>
              <a:gd name="connsiteX4" fmla="*/ 577119 w 1861213"/>
              <a:gd name="connsiteY4" fmla="*/ 399633 h 1406901"/>
              <a:gd name="connsiteX5" fmla="*/ 857 w 1861213"/>
              <a:gd name="connsiteY5" fmla="*/ 1399757 h 1406901"/>
              <a:gd name="connsiteX6" fmla="*/ 1851089 w 1861213"/>
              <a:gd name="connsiteY6" fmla="*/ 1406901 h 1406901"/>
              <a:gd name="connsiteX7" fmla="*/ 1858233 w 1861213"/>
              <a:gd name="connsiteY7" fmla="*/ 168651 h 1406901"/>
              <a:gd name="connsiteX0" fmla="*/ 1858344 w 1861324"/>
              <a:gd name="connsiteY0" fmla="*/ 175672 h 1413922"/>
              <a:gd name="connsiteX1" fmla="*/ 1851199 w 1861324"/>
              <a:gd name="connsiteY1" fmla="*/ 49465 h 1413922"/>
              <a:gd name="connsiteX2" fmla="*/ 1703562 w 1861324"/>
              <a:gd name="connsiteY2" fmla="*/ 25653 h 1413922"/>
              <a:gd name="connsiteX3" fmla="*/ 577230 w 1861324"/>
              <a:gd name="connsiteY3" fmla="*/ 406654 h 1413922"/>
              <a:gd name="connsiteX4" fmla="*/ 968 w 1861324"/>
              <a:gd name="connsiteY4" fmla="*/ 1406778 h 1413922"/>
              <a:gd name="connsiteX5" fmla="*/ 1851200 w 1861324"/>
              <a:gd name="connsiteY5" fmla="*/ 1413922 h 1413922"/>
              <a:gd name="connsiteX6" fmla="*/ 1858344 w 1861324"/>
              <a:gd name="connsiteY6" fmla="*/ 175672 h 1413922"/>
              <a:gd name="connsiteX0" fmla="*/ 1858420 w 1861400"/>
              <a:gd name="connsiteY0" fmla="*/ 126207 h 1364457"/>
              <a:gd name="connsiteX1" fmla="*/ 1851275 w 1861400"/>
              <a:gd name="connsiteY1" fmla="*/ 0 h 1364457"/>
              <a:gd name="connsiteX2" fmla="*/ 577306 w 1861400"/>
              <a:gd name="connsiteY2" fmla="*/ 357189 h 1364457"/>
              <a:gd name="connsiteX3" fmla="*/ 1044 w 1861400"/>
              <a:gd name="connsiteY3" fmla="*/ 1357313 h 1364457"/>
              <a:gd name="connsiteX4" fmla="*/ 1851276 w 1861400"/>
              <a:gd name="connsiteY4" fmla="*/ 1364457 h 1364457"/>
              <a:gd name="connsiteX5" fmla="*/ 1858420 w 1861400"/>
              <a:gd name="connsiteY5" fmla="*/ 126207 h 1364457"/>
              <a:gd name="connsiteX0" fmla="*/ 1851276 w 2048171"/>
              <a:gd name="connsiteY0" fmla="*/ 1364457 h 1364457"/>
              <a:gd name="connsiteX1" fmla="*/ 1851275 w 2048171"/>
              <a:gd name="connsiteY1" fmla="*/ 0 h 1364457"/>
              <a:gd name="connsiteX2" fmla="*/ 577306 w 2048171"/>
              <a:gd name="connsiteY2" fmla="*/ 357189 h 1364457"/>
              <a:gd name="connsiteX3" fmla="*/ 1044 w 2048171"/>
              <a:gd name="connsiteY3" fmla="*/ 1357313 h 1364457"/>
              <a:gd name="connsiteX4" fmla="*/ 1851276 w 2048171"/>
              <a:gd name="connsiteY4" fmla="*/ 1364457 h 1364457"/>
              <a:gd name="connsiteX0" fmla="*/ 1851276 w 1988949"/>
              <a:gd name="connsiteY0" fmla="*/ 1364457 h 1364457"/>
              <a:gd name="connsiteX1" fmla="*/ 1851275 w 1988949"/>
              <a:gd name="connsiteY1" fmla="*/ 0 h 1364457"/>
              <a:gd name="connsiteX2" fmla="*/ 577306 w 1988949"/>
              <a:gd name="connsiteY2" fmla="*/ 357189 h 1364457"/>
              <a:gd name="connsiteX3" fmla="*/ 1044 w 1988949"/>
              <a:gd name="connsiteY3" fmla="*/ 1357313 h 1364457"/>
              <a:gd name="connsiteX4" fmla="*/ 1851276 w 1988949"/>
              <a:gd name="connsiteY4" fmla="*/ 1364457 h 1364457"/>
              <a:gd name="connsiteX0" fmla="*/ 1851276 w 1988949"/>
              <a:gd name="connsiteY0" fmla="*/ 1364559 h 1364559"/>
              <a:gd name="connsiteX1" fmla="*/ 1851275 w 1988949"/>
              <a:gd name="connsiteY1" fmla="*/ 102 h 1364559"/>
              <a:gd name="connsiteX2" fmla="*/ 577306 w 1988949"/>
              <a:gd name="connsiteY2" fmla="*/ 357291 h 1364559"/>
              <a:gd name="connsiteX3" fmla="*/ 1044 w 1988949"/>
              <a:gd name="connsiteY3" fmla="*/ 1357415 h 1364559"/>
              <a:gd name="connsiteX4" fmla="*/ 1851276 w 1988949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56 w 1854632"/>
              <a:gd name="connsiteY0" fmla="*/ 1392228 h 1392228"/>
              <a:gd name="connsiteX1" fmla="*/ 1851255 w 1854632"/>
              <a:gd name="connsiteY1" fmla="*/ 27771 h 1392228"/>
              <a:gd name="connsiteX2" fmla="*/ 577286 w 1854632"/>
              <a:gd name="connsiteY2" fmla="*/ 384960 h 1392228"/>
              <a:gd name="connsiteX3" fmla="*/ 1024 w 1854632"/>
              <a:gd name="connsiteY3" fmla="*/ 1385084 h 1392228"/>
              <a:gd name="connsiteX4" fmla="*/ 1851256 w 1854632"/>
              <a:gd name="connsiteY4" fmla="*/ 1392228 h 1392228"/>
              <a:gd name="connsiteX0" fmla="*/ 1851280 w 1859327"/>
              <a:gd name="connsiteY0" fmla="*/ 1378839 h 1378839"/>
              <a:gd name="connsiteX1" fmla="*/ 1858422 w 1859327"/>
              <a:gd name="connsiteY1" fmla="*/ 95 h 1378839"/>
              <a:gd name="connsiteX2" fmla="*/ 577310 w 1859327"/>
              <a:gd name="connsiteY2" fmla="*/ 371571 h 1378839"/>
              <a:gd name="connsiteX3" fmla="*/ 1048 w 1859327"/>
              <a:gd name="connsiteY3" fmla="*/ 1371695 h 1378839"/>
              <a:gd name="connsiteX4" fmla="*/ 1851280 w 1859327"/>
              <a:gd name="connsiteY4" fmla="*/ 1378839 h 1378839"/>
              <a:gd name="connsiteX0" fmla="*/ 1851210 w 1859257"/>
              <a:gd name="connsiteY0" fmla="*/ 1391891 h 1391891"/>
              <a:gd name="connsiteX1" fmla="*/ 1858352 w 1859257"/>
              <a:gd name="connsiteY1" fmla="*/ 13147 h 1391891"/>
              <a:gd name="connsiteX2" fmla="*/ 577240 w 1859257"/>
              <a:gd name="connsiteY2" fmla="*/ 384623 h 1391891"/>
              <a:gd name="connsiteX3" fmla="*/ 978 w 1859257"/>
              <a:gd name="connsiteY3" fmla="*/ 1384747 h 1391891"/>
              <a:gd name="connsiteX4" fmla="*/ 1851210 w 1859257"/>
              <a:gd name="connsiteY4" fmla="*/ 1391891 h 1391891"/>
              <a:gd name="connsiteX0" fmla="*/ 1853479 w 1861526"/>
              <a:gd name="connsiteY0" fmla="*/ 1392138 h 1392138"/>
              <a:gd name="connsiteX1" fmla="*/ 1860621 w 1861526"/>
              <a:gd name="connsiteY1" fmla="*/ 13394 h 1392138"/>
              <a:gd name="connsiteX2" fmla="*/ 579509 w 1861526"/>
              <a:gd name="connsiteY2" fmla="*/ 384870 h 1392138"/>
              <a:gd name="connsiteX3" fmla="*/ 3247 w 1861526"/>
              <a:gd name="connsiteY3" fmla="*/ 1384994 h 1392138"/>
              <a:gd name="connsiteX4" fmla="*/ 1853479 w 1861526"/>
              <a:gd name="connsiteY4" fmla="*/ 1392138 h 139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1526" h="1392138">
                <a:moveTo>
                  <a:pt x="1853479" y="1392138"/>
                </a:moveTo>
                <a:cubicBezTo>
                  <a:pt x="1859433" y="1392137"/>
                  <a:pt x="1863399" y="24109"/>
                  <a:pt x="1860621" y="13394"/>
                </a:cubicBezTo>
                <a:cubicBezTo>
                  <a:pt x="1854271" y="9028"/>
                  <a:pt x="1118984" y="-99717"/>
                  <a:pt x="579509" y="384870"/>
                </a:cubicBezTo>
                <a:cubicBezTo>
                  <a:pt x="47391" y="862849"/>
                  <a:pt x="-17391" y="1383803"/>
                  <a:pt x="3247" y="1384994"/>
                </a:cubicBezTo>
                <a:cubicBezTo>
                  <a:pt x="33410" y="1390947"/>
                  <a:pt x="1836810" y="1392138"/>
                  <a:pt x="1853479" y="1392138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A891DE-41F0-A528-1945-9CD5191ADF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1941" y="6201787"/>
            <a:ext cx="957143" cy="47333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B519FA-DA25-F012-8B83-2BAF3D524F1F}"/>
              </a:ext>
            </a:extLst>
          </p:cNvPr>
          <p:cNvCxnSpPr/>
          <p:nvPr/>
        </p:nvCxnSpPr>
        <p:spPr>
          <a:xfrm>
            <a:off x="571500" y="1716088"/>
            <a:ext cx="110553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latshållare för sidfot 3">
            <a:extLst>
              <a:ext uri="{FF2B5EF4-FFF2-40B4-BE49-F238E27FC236}">
                <a16:creationId xmlns:a16="http://schemas.microsoft.com/office/drawing/2014/main" id="{154A5950-A897-D37F-6286-19F8AFB30515}"/>
              </a:ext>
            </a:extLst>
          </p:cNvPr>
          <p:cNvSpPr txBox="1">
            <a:spLocks/>
          </p:cNvSpPr>
          <p:nvPr/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Datum, gruppnamn, resmål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C26C5E1-F89D-E2E4-A776-85320AC15A7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2417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Studiebesök Sverige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E19B7C-F65B-B3C6-B651-1BEDBE572B5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Beskriv genomförda studiebesök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Använd gärna många foton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167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61F648A-C94A-1C19-DB50-CF20F5AA4F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343281" y="5482530"/>
            <a:ext cx="1861526" cy="1392138"/>
          </a:xfrm>
          <a:custGeom>
            <a:avLst/>
            <a:gdLst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638175 w 2003134"/>
              <a:gd name="connsiteY16" fmla="*/ 504825 h 1590675"/>
              <a:gd name="connsiteX17" fmla="*/ 504825 w 2003134"/>
              <a:gd name="connsiteY17" fmla="*/ 619125 h 1590675"/>
              <a:gd name="connsiteX18" fmla="*/ 400050 w 2003134"/>
              <a:gd name="connsiteY18" fmla="*/ 685800 h 1590675"/>
              <a:gd name="connsiteX19" fmla="*/ 361950 w 2003134"/>
              <a:gd name="connsiteY19" fmla="*/ 723900 h 1590675"/>
              <a:gd name="connsiteX20" fmla="*/ 209550 w 2003134"/>
              <a:gd name="connsiteY20" fmla="*/ 866775 h 1590675"/>
              <a:gd name="connsiteX21" fmla="*/ 180975 w 2003134"/>
              <a:gd name="connsiteY21" fmla="*/ 914400 h 1590675"/>
              <a:gd name="connsiteX22" fmla="*/ 142875 w 2003134"/>
              <a:gd name="connsiteY22" fmla="*/ 990600 h 1590675"/>
              <a:gd name="connsiteX23" fmla="*/ 95250 w 2003134"/>
              <a:gd name="connsiteY23" fmla="*/ 1085850 h 1590675"/>
              <a:gd name="connsiteX24" fmla="*/ 66675 w 2003134"/>
              <a:gd name="connsiteY24" fmla="*/ 1143000 h 1590675"/>
              <a:gd name="connsiteX25" fmla="*/ 47625 w 2003134"/>
              <a:gd name="connsiteY25" fmla="*/ 1181100 h 1590675"/>
              <a:gd name="connsiteX26" fmla="*/ 28575 w 2003134"/>
              <a:gd name="connsiteY26" fmla="*/ 1247775 h 1590675"/>
              <a:gd name="connsiteX27" fmla="*/ 9525 w 2003134"/>
              <a:gd name="connsiteY27" fmla="*/ 1285875 h 1590675"/>
              <a:gd name="connsiteX28" fmla="*/ 19050 w 2003134"/>
              <a:gd name="connsiteY28" fmla="*/ 1333500 h 1590675"/>
              <a:gd name="connsiteX29" fmla="*/ 0 w 2003134"/>
              <a:gd name="connsiteY29" fmla="*/ 1457325 h 1590675"/>
              <a:gd name="connsiteX30" fmla="*/ 9525 w 2003134"/>
              <a:gd name="connsiteY30" fmla="*/ 1514475 h 1590675"/>
              <a:gd name="connsiteX31" fmla="*/ 314325 w 2003134"/>
              <a:gd name="connsiteY31" fmla="*/ 1590675 h 1590675"/>
              <a:gd name="connsiteX32" fmla="*/ 914400 w 2003134"/>
              <a:gd name="connsiteY32" fmla="*/ 1562100 h 1590675"/>
              <a:gd name="connsiteX33" fmla="*/ 1590675 w 2003134"/>
              <a:gd name="connsiteY33" fmla="*/ 1524000 h 1590675"/>
              <a:gd name="connsiteX34" fmla="*/ 1743075 w 2003134"/>
              <a:gd name="connsiteY34" fmla="*/ 1495425 h 1590675"/>
              <a:gd name="connsiteX35" fmla="*/ 1914525 w 2003134"/>
              <a:gd name="connsiteY35" fmla="*/ 1476375 h 1590675"/>
              <a:gd name="connsiteX36" fmla="*/ 1924050 w 2003134"/>
              <a:gd name="connsiteY36" fmla="*/ 1428750 h 1590675"/>
              <a:gd name="connsiteX37" fmla="*/ 1895475 w 2003134"/>
              <a:gd name="connsiteY37" fmla="*/ 1304925 h 1590675"/>
              <a:gd name="connsiteX38" fmla="*/ 1885950 w 2003134"/>
              <a:gd name="connsiteY38" fmla="*/ 1219200 h 1590675"/>
              <a:gd name="connsiteX39" fmla="*/ 1876425 w 2003134"/>
              <a:gd name="connsiteY39" fmla="*/ 1143000 h 1590675"/>
              <a:gd name="connsiteX40" fmla="*/ 1895475 w 2003134"/>
              <a:gd name="connsiteY40" fmla="*/ 1047750 h 1590675"/>
              <a:gd name="connsiteX41" fmla="*/ 1914525 w 2003134"/>
              <a:gd name="connsiteY41" fmla="*/ 914400 h 1590675"/>
              <a:gd name="connsiteX42" fmla="*/ 1990725 w 2003134"/>
              <a:gd name="connsiteY42" fmla="*/ 609600 h 1590675"/>
              <a:gd name="connsiteX43" fmla="*/ 1981200 w 2003134"/>
              <a:gd name="connsiteY43" fmla="*/ 142875 h 1590675"/>
              <a:gd name="connsiteX44" fmla="*/ 1933575 w 2003134"/>
              <a:gd name="connsiteY44" fmla="*/ 28575 h 1590675"/>
              <a:gd name="connsiteX45" fmla="*/ 1905000 w 2003134"/>
              <a:gd name="connsiteY45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504825 w 2003134"/>
              <a:gd name="connsiteY16" fmla="*/ 619125 h 1590675"/>
              <a:gd name="connsiteX17" fmla="*/ 400050 w 2003134"/>
              <a:gd name="connsiteY17" fmla="*/ 685800 h 1590675"/>
              <a:gd name="connsiteX18" fmla="*/ 361950 w 2003134"/>
              <a:gd name="connsiteY18" fmla="*/ 723900 h 1590675"/>
              <a:gd name="connsiteX19" fmla="*/ 209550 w 2003134"/>
              <a:gd name="connsiteY19" fmla="*/ 866775 h 1590675"/>
              <a:gd name="connsiteX20" fmla="*/ 180975 w 2003134"/>
              <a:gd name="connsiteY20" fmla="*/ 914400 h 1590675"/>
              <a:gd name="connsiteX21" fmla="*/ 142875 w 2003134"/>
              <a:gd name="connsiteY21" fmla="*/ 990600 h 1590675"/>
              <a:gd name="connsiteX22" fmla="*/ 95250 w 2003134"/>
              <a:gd name="connsiteY22" fmla="*/ 1085850 h 1590675"/>
              <a:gd name="connsiteX23" fmla="*/ 66675 w 2003134"/>
              <a:gd name="connsiteY23" fmla="*/ 1143000 h 1590675"/>
              <a:gd name="connsiteX24" fmla="*/ 47625 w 2003134"/>
              <a:gd name="connsiteY24" fmla="*/ 1181100 h 1590675"/>
              <a:gd name="connsiteX25" fmla="*/ 28575 w 2003134"/>
              <a:gd name="connsiteY25" fmla="*/ 1247775 h 1590675"/>
              <a:gd name="connsiteX26" fmla="*/ 9525 w 2003134"/>
              <a:gd name="connsiteY26" fmla="*/ 1285875 h 1590675"/>
              <a:gd name="connsiteX27" fmla="*/ 19050 w 2003134"/>
              <a:gd name="connsiteY27" fmla="*/ 1333500 h 1590675"/>
              <a:gd name="connsiteX28" fmla="*/ 0 w 2003134"/>
              <a:gd name="connsiteY28" fmla="*/ 1457325 h 1590675"/>
              <a:gd name="connsiteX29" fmla="*/ 9525 w 2003134"/>
              <a:gd name="connsiteY29" fmla="*/ 1514475 h 1590675"/>
              <a:gd name="connsiteX30" fmla="*/ 314325 w 2003134"/>
              <a:gd name="connsiteY30" fmla="*/ 1590675 h 1590675"/>
              <a:gd name="connsiteX31" fmla="*/ 914400 w 2003134"/>
              <a:gd name="connsiteY31" fmla="*/ 1562100 h 1590675"/>
              <a:gd name="connsiteX32" fmla="*/ 1590675 w 2003134"/>
              <a:gd name="connsiteY32" fmla="*/ 1524000 h 1590675"/>
              <a:gd name="connsiteX33" fmla="*/ 1743075 w 2003134"/>
              <a:gd name="connsiteY33" fmla="*/ 1495425 h 1590675"/>
              <a:gd name="connsiteX34" fmla="*/ 1914525 w 2003134"/>
              <a:gd name="connsiteY34" fmla="*/ 1476375 h 1590675"/>
              <a:gd name="connsiteX35" fmla="*/ 1924050 w 2003134"/>
              <a:gd name="connsiteY35" fmla="*/ 1428750 h 1590675"/>
              <a:gd name="connsiteX36" fmla="*/ 1895475 w 2003134"/>
              <a:gd name="connsiteY36" fmla="*/ 1304925 h 1590675"/>
              <a:gd name="connsiteX37" fmla="*/ 1885950 w 2003134"/>
              <a:gd name="connsiteY37" fmla="*/ 1219200 h 1590675"/>
              <a:gd name="connsiteX38" fmla="*/ 1876425 w 2003134"/>
              <a:gd name="connsiteY38" fmla="*/ 1143000 h 1590675"/>
              <a:gd name="connsiteX39" fmla="*/ 1895475 w 2003134"/>
              <a:gd name="connsiteY39" fmla="*/ 1047750 h 1590675"/>
              <a:gd name="connsiteX40" fmla="*/ 1914525 w 2003134"/>
              <a:gd name="connsiteY40" fmla="*/ 914400 h 1590675"/>
              <a:gd name="connsiteX41" fmla="*/ 1990725 w 2003134"/>
              <a:gd name="connsiteY41" fmla="*/ 609600 h 1590675"/>
              <a:gd name="connsiteX42" fmla="*/ 1981200 w 2003134"/>
              <a:gd name="connsiteY42" fmla="*/ 142875 h 1590675"/>
              <a:gd name="connsiteX43" fmla="*/ 1933575 w 2003134"/>
              <a:gd name="connsiteY43" fmla="*/ 28575 h 1590675"/>
              <a:gd name="connsiteX44" fmla="*/ 1905000 w 2003134"/>
              <a:gd name="connsiteY44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621506 w 2003134"/>
              <a:gd name="connsiteY14" fmla="*/ 373856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621506 w 2003134"/>
              <a:gd name="connsiteY13" fmla="*/ 373856 h 1590675"/>
              <a:gd name="connsiteX14" fmla="*/ 504825 w 2003134"/>
              <a:gd name="connsiteY14" fmla="*/ 619125 h 1590675"/>
              <a:gd name="connsiteX15" fmla="*/ 400050 w 2003134"/>
              <a:gd name="connsiteY15" fmla="*/ 685800 h 1590675"/>
              <a:gd name="connsiteX16" fmla="*/ 361950 w 2003134"/>
              <a:gd name="connsiteY16" fmla="*/ 723900 h 1590675"/>
              <a:gd name="connsiteX17" fmla="*/ 209550 w 2003134"/>
              <a:gd name="connsiteY17" fmla="*/ 866775 h 1590675"/>
              <a:gd name="connsiteX18" fmla="*/ 180975 w 2003134"/>
              <a:gd name="connsiteY18" fmla="*/ 914400 h 1590675"/>
              <a:gd name="connsiteX19" fmla="*/ 142875 w 2003134"/>
              <a:gd name="connsiteY19" fmla="*/ 990600 h 1590675"/>
              <a:gd name="connsiteX20" fmla="*/ 95250 w 2003134"/>
              <a:gd name="connsiteY20" fmla="*/ 1085850 h 1590675"/>
              <a:gd name="connsiteX21" fmla="*/ 66675 w 2003134"/>
              <a:gd name="connsiteY21" fmla="*/ 1143000 h 1590675"/>
              <a:gd name="connsiteX22" fmla="*/ 47625 w 2003134"/>
              <a:gd name="connsiteY22" fmla="*/ 1181100 h 1590675"/>
              <a:gd name="connsiteX23" fmla="*/ 28575 w 2003134"/>
              <a:gd name="connsiteY23" fmla="*/ 1247775 h 1590675"/>
              <a:gd name="connsiteX24" fmla="*/ 9525 w 2003134"/>
              <a:gd name="connsiteY24" fmla="*/ 1285875 h 1590675"/>
              <a:gd name="connsiteX25" fmla="*/ 19050 w 2003134"/>
              <a:gd name="connsiteY25" fmla="*/ 1333500 h 1590675"/>
              <a:gd name="connsiteX26" fmla="*/ 0 w 2003134"/>
              <a:gd name="connsiteY26" fmla="*/ 1457325 h 1590675"/>
              <a:gd name="connsiteX27" fmla="*/ 9525 w 2003134"/>
              <a:gd name="connsiteY27" fmla="*/ 1514475 h 1590675"/>
              <a:gd name="connsiteX28" fmla="*/ 314325 w 2003134"/>
              <a:gd name="connsiteY28" fmla="*/ 1590675 h 1590675"/>
              <a:gd name="connsiteX29" fmla="*/ 914400 w 2003134"/>
              <a:gd name="connsiteY29" fmla="*/ 1562100 h 1590675"/>
              <a:gd name="connsiteX30" fmla="*/ 1590675 w 2003134"/>
              <a:gd name="connsiteY30" fmla="*/ 1524000 h 1590675"/>
              <a:gd name="connsiteX31" fmla="*/ 1743075 w 2003134"/>
              <a:gd name="connsiteY31" fmla="*/ 1495425 h 1590675"/>
              <a:gd name="connsiteX32" fmla="*/ 1914525 w 2003134"/>
              <a:gd name="connsiteY32" fmla="*/ 1476375 h 1590675"/>
              <a:gd name="connsiteX33" fmla="*/ 1924050 w 2003134"/>
              <a:gd name="connsiteY33" fmla="*/ 1428750 h 1590675"/>
              <a:gd name="connsiteX34" fmla="*/ 1895475 w 2003134"/>
              <a:gd name="connsiteY34" fmla="*/ 1304925 h 1590675"/>
              <a:gd name="connsiteX35" fmla="*/ 1885950 w 2003134"/>
              <a:gd name="connsiteY35" fmla="*/ 1219200 h 1590675"/>
              <a:gd name="connsiteX36" fmla="*/ 1876425 w 2003134"/>
              <a:gd name="connsiteY36" fmla="*/ 1143000 h 1590675"/>
              <a:gd name="connsiteX37" fmla="*/ 1895475 w 2003134"/>
              <a:gd name="connsiteY37" fmla="*/ 1047750 h 1590675"/>
              <a:gd name="connsiteX38" fmla="*/ 1914525 w 2003134"/>
              <a:gd name="connsiteY38" fmla="*/ 914400 h 1590675"/>
              <a:gd name="connsiteX39" fmla="*/ 1990725 w 2003134"/>
              <a:gd name="connsiteY39" fmla="*/ 609600 h 1590675"/>
              <a:gd name="connsiteX40" fmla="*/ 1981200 w 2003134"/>
              <a:gd name="connsiteY40" fmla="*/ 142875 h 1590675"/>
              <a:gd name="connsiteX41" fmla="*/ 1933575 w 2003134"/>
              <a:gd name="connsiteY41" fmla="*/ 28575 h 1590675"/>
              <a:gd name="connsiteX42" fmla="*/ 1905000 w 2003134"/>
              <a:gd name="connsiteY42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621506 w 2003134"/>
              <a:gd name="connsiteY12" fmla="*/ 373856 h 1590675"/>
              <a:gd name="connsiteX13" fmla="*/ 504825 w 2003134"/>
              <a:gd name="connsiteY13" fmla="*/ 619125 h 1590675"/>
              <a:gd name="connsiteX14" fmla="*/ 400050 w 2003134"/>
              <a:gd name="connsiteY14" fmla="*/ 685800 h 1590675"/>
              <a:gd name="connsiteX15" fmla="*/ 361950 w 2003134"/>
              <a:gd name="connsiteY15" fmla="*/ 723900 h 1590675"/>
              <a:gd name="connsiteX16" fmla="*/ 209550 w 2003134"/>
              <a:gd name="connsiteY16" fmla="*/ 866775 h 1590675"/>
              <a:gd name="connsiteX17" fmla="*/ 180975 w 2003134"/>
              <a:gd name="connsiteY17" fmla="*/ 914400 h 1590675"/>
              <a:gd name="connsiteX18" fmla="*/ 142875 w 2003134"/>
              <a:gd name="connsiteY18" fmla="*/ 990600 h 1590675"/>
              <a:gd name="connsiteX19" fmla="*/ 95250 w 2003134"/>
              <a:gd name="connsiteY19" fmla="*/ 1085850 h 1590675"/>
              <a:gd name="connsiteX20" fmla="*/ 66675 w 2003134"/>
              <a:gd name="connsiteY20" fmla="*/ 1143000 h 1590675"/>
              <a:gd name="connsiteX21" fmla="*/ 47625 w 2003134"/>
              <a:gd name="connsiteY21" fmla="*/ 1181100 h 1590675"/>
              <a:gd name="connsiteX22" fmla="*/ 28575 w 2003134"/>
              <a:gd name="connsiteY22" fmla="*/ 1247775 h 1590675"/>
              <a:gd name="connsiteX23" fmla="*/ 9525 w 2003134"/>
              <a:gd name="connsiteY23" fmla="*/ 1285875 h 1590675"/>
              <a:gd name="connsiteX24" fmla="*/ 19050 w 2003134"/>
              <a:gd name="connsiteY24" fmla="*/ 1333500 h 1590675"/>
              <a:gd name="connsiteX25" fmla="*/ 0 w 2003134"/>
              <a:gd name="connsiteY25" fmla="*/ 1457325 h 1590675"/>
              <a:gd name="connsiteX26" fmla="*/ 9525 w 2003134"/>
              <a:gd name="connsiteY26" fmla="*/ 1514475 h 1590675"/>
              <a:gd name="connsiteX27" fmla="*/ 314325 w 2003134"/>
              <a:gd name="connsiteY27" fmla="*/ 1590675 h 1590675"/>
              <a:gd name="connsiteX28" fmla="*/ 914400 w 2003134"/>
              <a:gd name="connsiteY28" fmla="*/ 1562100 h 1590675"/>
              <a:gd name="connsiteX29" fmla="*/ 1590675 w 2003134"/>
              <a:gd name="connsiteY29" fmla="*/ 1524000 h 1590675"/>
              <a:gd name="connsiteX30" fmla="*/ 1743075 w 2003134"/>
              <a:gd name="connsiteY30" fmla="*/ 1495425 h 1590675"/>
              <a:gd name="connsiteX31" fmla="*/ 1914525 w 2003134"/>
              <a:gd name="connsiteY31" fmla="*/ 1476375 h 1590675"/>
              <a:gd name="connsiteX32" fmla="*/ 1924050 w 2003134"/>
              <a:gd name="connsiteY32" fmla="*/ 1428750 h 1590675"/>
              <a:gd name="connsiteX33" fmla="*/ 1895475 w 2003134"/>
              <a:gd name="connsiteY33" fmla="*/ 1304925 h 1590675"/>
              <a:gd name="connsiteX34" fmla="*/ 1885950 w 2003134"/>
              <a:gd name="connsiteY34" fmla="*/ 1219200 h 1590675"/>
              <a:gd name="connsiteX35" fmla="*/ 1876425 w 2003134"/>
              <a:gd name="connsiteY35" fmla="*/ 1143000 h 1590675"/>
              <a:gd name="connsiteX36" fmla="*/ 1895475 w 2003134"/>
              <a:gd name="connsiteY36" fmla="*/ 1047750 h 1590675"/>
              <a:gd name="connsiteX37" fmla="*/ 1914525 w 2003134"/>
              <a:gd name="connsiteY37" fmla="*/ 914400 h 1590675"/>
              <a:gd name="connsiteX38" fmla="*/ 1990725 w 2003134"/>
              <a:gd name="connsiteY38" fmla="*/ 609600 h 1590675"/>
              <a:gd name="connsiteX39" fmla="*/ 1981200 w 2003134"/>
              <a:gd name="connsiteY39" fmla="*/ 142875 h 1590675"/>
              <a:gd name="connsiteX40" fmla="*/ 1933575 w 2003134"/>
              <a:gd name="connsiteY40" fmla="*/ 28575 h 1590675"/>
              <a:gd name="connsiteX41" fmla="*/ 1905000 w 2003134"/>
              <a:gd name="connsiteY41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621506 w 2003134"/>
              <a:gd name="connsiteY11" fmla="*/ 373856 h 1590675"/>
              <a:gd name="connsiteX12" fmla="*/ 504825 w 2003134"/>
              <a:gd name="connsiteY12" fmla="*/ 619125 h 1590675"/>
              <a:gd name="connsiteX13" fmla="*/ 400050 w 2003134"/>
              <a:gd name="connsiteY13" fmla="*/ 685800 h 1590675"/>
              <a:gd name="connsiteX14" fmla="*/ 361950 w 2003134"/>
              <a:gd name="connsiteY14" fmla="*/ 723900 h 1590675"/>
              <a:gd name="connsiteX15" fmla="*/ 209550 w 2003134"/>
              <a:gd name="connsiteY15" fmla="*/ 866775 h 1590675"/>
              <a:gd name="connsiteX16" fmla="*/ 180975 w 2003134"/>
              <a:gd name="connsiteY16" fmla="*/ 914400 h 1590675"/>
              <a:gd name="connsiteX17" fmla="*/ 142875 w 2003134"/>
              <a:gd name="connsiteY17" fmla="*/ 990600 h 1590675"/>
              <a:gd name="connsiteX18" fmla="*/ 95250 w 2003134"/>
              <a:gd name="connsiteY18" fmla="*/ 1085850 h 1590675"/>
              <a:gd name="connsiteX19" fmla="*/ 66675 w 2003134"/>
              <a:gd name="connsiteY19" fmla="*/ 1143000 h 1590675"/>
              <a:gd name="connsiteX20" fmla="*/ 47625 w 2003134"/>
              <a:gd name="connsiteY20" fmla="*/ 1181100 h 1590675"/>
              <a:gd name="connsiteX21" fmla="*/ 28575 w 2003134"/>
              <a:gd name="connsiteY21" fmla="*/ 1247775 h 1590675"/>
              <a:gd name="connsiteX22" fmla="*/ 9525 w 2003134"/>
              <a:gd name="connsiteY22" fmla="*/ 1285875 h 1590675"/>
              <a:gd name="connsiteX23" fmla="*/ 19050 w 2003134"/>
              <a:gd name="connsiteY23" fmla="*/ 1333500 h 1590675"/>
              <a:gd name="connsiteX24" fmla="*/ 0 w 2003134"/>
              <a:gd name="connsiteY24" fmla="*/ 1457325 h 1590675"/>
              <a:gd name="connsiteX25" fmla="*/ 9525 w 2003134"/>
              <a:gd name="connsiteY25" fmla="*/ 1514475 h 1590675"/>
              <a:gd name="connsiteX26" fmla="*/ 314325 w 2003134"/>
              <a:gd name="connsiteY26" fmla="*/ 1590675 h 1590675"/>
              <a:gd name="connsiteX27" fmla="*/ 914400 w 2003134"/>
              <a:gd name="connsiteY27" fmla="*/ 1562100 h 1590675"/>
              <a:gd name="connsiteX28" fmla="*/ 1590675 w 2003134"/>
              <a:gd name="connsiteY28" fmla="*/ 1524000 h 1590675"/>
              <a:gd name="connsiteX29" fmla="*/ 1743075 w 2003134"/>
              <a:gd name="connsiteY29" fmla="*/ 1495425 h 1590675"/>
              <a:gd name="connsiteX30" fmla="*/ 1914525 w 2003134"/>
              <a:gd name="connsiteY30" fmla="*/ 1476375 h 1590675"/>
              <a:gd name="connsiteX31" fmla="*/ 1924050 w 2003134"/>
              <a:gd name="connsiteY31" fmla="*/ 1428750 h 1590675"/>
              <a:gd name="connsiteX32" fmla="*/ 1895475 w 2003134"/>
              <a:gd name="connsiteY32" fmla="*/ 1304925 h 1590675"/>
              <a:gd name="connsiteX33" fmla="*/ 1885950 w 2003134"/>
              <a:gd name="connsiteY33" fmla="*/ 1219200 h 1590675"/>
              <a:gd name="connsiteX34" fmla="*/ 1876425 w 2003134"/>
              <a:gd name="connsiteY34" fmla="*/ 1143000 h 1590675"/>
              <a:gd name="connsiteX35" fmla="*/ 1895475 w 2003134"/>
              <a:gd name="connsiteY35" fmla="*/ 1047750 h 1590675"/>
              <a:gd name="connsiteX36" fmla="*/ 1914525 w 2003134"/>
              <a:gd name="connsiteY36" fmla="*/ 914400 h 1590675"/>
              <a:gd name="connsiteX37" fmla="*/ 1990725 w 2003134"/>
              <a:gd name="connsiteY37" fmla="*/ 609600 h 1590675"/>
              <a:gd name="connsiteX38" fmla="*/ 1981200 w 2003134"/>
              <a:gd name="connsiteY38" fmla="*/ 142875 h 1590675"/>
              <a:gd name="connsiteX39" fmla="*/ 1933575 w 2003134"/>
              <a:gd name="connsiteY39" fmla="*/ 28575 h 1590675"/>
              <a:gd name="connsiteX40" fmla="*/ 1905000 w 2003134"/>
              <a:gd name="connsiteY40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912018 w 2003134"/>
              <a:gd name="connsiteY9" fmla="*/ 188119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912018 w 2003134"/>
              <a:gd name="connsiteY8" fmla="*/ 188119 h 1590675"/>
              <a:gd name="connsiteX9" fmla="*/ 621506 w 2003134"/>
              <a:gd name="connsiteY9" fmla="*/ 373856 h 1590675"/>
              <a:gd name="connsiteX10" fmla="*/ 504825 w 2003134"/>
              <a:gd name="connsiteY10" fmla="*/ 619125 h 1590675"/>
              <a:gd name="connsiteX11" fmla="*/ 400050 w 2003134"/>
              <a:gd name="connsiteY11" fmla="*/ 685800 h 1590675"/>
              <a:gd name="connsiteX12" fmla="*/ 361950 w 2003134"/>
              <a:gd name="connsiteY12" fmla="*/ 723900 h 1590675"/>
              <a:gd name="connsiteX13" fmla="*/ 209550 w 2003134"/>
              <a:gd name="connsiteY13" fmla="*/ 866775 h 1590675"/>
              <a:gd name="connsiteX14" fmla="*/ 180975 w 2003134"/>
              <a:gd name="connsiteY14" fmla="*/ 914400 h 1590675"/>
              <a:gd name="connsiteX15" fmla="*/ 142875 w 2003134"/>
              <a:gd name="connsiteY15" fmla="*/ 990600 h 1590675"/>
              <a:gd name="connsiteX16" fmla="*/ 95250 w 2003134"/>
              <a:gd name="connsiteY16" fmla="*/ 1085850 h 1590675"/>
              <a:gd name="connsiteX17" fmla="*/ 66675 w 2003134"/>
              <a:gd name="connsiteY17" fmla="*/ 1143000 h 1590675"/>
              <a:gd name="connsiteX18" fmla="*/ 47625 w 2003134"/>
              <a:gd name="connsiteY18" fmla="*/ 1181100 h 1590675"/>
              <a:gd name="connsiteX19" fmla="*/ 28575 w 2003134"/>
              <a:gd name="connsiteY19" fmla="*/ 1247775 h 1590675"/>
              <a:gd name="connsiteX20" fmla="*/ 9525 w 2003134"/>
              <a:gd name="connsiteY20" fmla="*/ 1285875 h 1590675"/>
              <a:gd name="connsiteX21" fmla="*/ 19050 w 2003134"/>
              <a:gd name="connsiteY21" fmla="*/ 1333500 h 1590675"/>
              <a:gd name="connsiteX22" fmla="*/ 0 w 2003134"/>
              <a:gd name="connsiteY22" fmla="*/ 1457325 h 1590675"/>
              <a:gd name="connsiteX23" fmla="*/ 9525 w 2003134"/>
              <a:gd name="connsiteY23" fmla="*/ 1514475 h 1590675"/>
              <a:gd name="connsiteX24" fmla="*/ 314325 w 2003134"/>
              <a:gd name="connsiteY24" fmla="*/ 1590675 h 1590675"/>
              <a:gd name="connsiteX25" fmla="*/ 914400 w 2003134"/>
              <a:gd name="connsiteY25" fmla="*/ 1562100 h 1590675"/>
              <a:gd name="connsiteX26" fmla="*/ 1590675 w 2003134"/>
              <a:gd name="connsiteY26" fmla="*/ 1524000 h 1590675"/>
              <a:gd name="connsiteX27" fmla="*/ 1743075 w 2003134"/>
              <a:gd name="connsiteY27" fmla="*/ 1495425 h 1590675"/>
              <a:gd name="connsiteX28" fmla="*/ 1914525 w 2003134"/>
              <a:gd name="connsiteY28" fmla="*/ 1476375 h 1590675"/>
              <a:gd name="connsiteX29" fmla="*/ 1924050 w 2003134"/>
              <a:gd name="connsiteY29" fmla="*/ 1428750 h 1590675"/>
              <a:gd name="connsiteX30" fmla="*/ 1895475 w 2003134"/>
              <a:gd name="connsiteY30" fmla="*/ 1304925 h 1590675"/>
              <a:gd name="connsiteX31" fmla="*/ 1885950 w 2003134"/>
              <a:gd name="connsiteY31" fmla="*/ 1219200 h 1590675"/>
              <a:gd name="connsiteX32" fmla="*/ 1876425 w 2003134"/>
              <a:gd name="connsiteY32" fmla="*/ 1143000 h 1590675"/>
              <a:gd name="connsiteX33" fmla="*/ 1895475 w 2003134"/>
              <a:gd name="connsiteY33" fmla="*/ 1047750 h 1590675"/>
              <a:gd name="connsiteX34" fmla="*/ 1914525 w 2003134"/>
              <a:gd name="connsiteY34" fmla="*/ 914400 h 1590675"/>
              <a:gd name="connsiteX35" fmla="*/ 1990725 w 2003134"/>
              <a:gd name="connsiteY35" fmla="*/ 609600 h 1590675"/>
              <a:gd name="connsiteX36" fmla="*/ 1981200 w 2003134"/>
              <a:gd name="connsiteY36" fmla="*/ 142875 h 1590675"/>
              <a:gd name="connsiteX37" fmla="*/ 1933575 w 2003134"/>
              <a:gd name="connsiteY37" fmla="*/ 28575 h 1590675"/>
              <a:gd name="connsiteX38" fmla="*/ 1905000 w 2003134"/>
              <a:gd name="connsiteY38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162050 w 2003134"/>
              <a:gd name="connsiteY6" fmla="*/ 78581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404938 w 2003134"/>
              <a:gd name="connsiteY4" fmla="*/ 19050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784 h 1590884"/>
              <a:gd name="connsiteX1" fmla="*/ 1905000 w 2003134"/>
              <a:gd name="connsiteY1" fmla="*/ 28784 h 1590884"/>
              <a:gd name="connsiteX2" fmla="*/ 1743075 w 2003134"/>
              <a:gd name="connsiteY2" fmla="*/ 209 h 1590884"/>
              <a:gd name="connsiteX3" fmla="*/ 1404938 w 2003134"/>
              <a:gd name="connsiteY3" fmla="*/ 19259 h 1590884"/>
              <a:gd name="connsiteX4" fmla="*/ 1162050 w 2003134"/>
              <a:gd name="connsiteY4" fmla="*/ 78790 h 1590884"/>
              <a:gd name="connsiteX5" fmla="*/ 912018 w 2003134"/>
              <a:gd name="connsiteY5" fmla="*/ 188328 h 1590884"/>
              <a:gd name="connsiteX6" fmla="*/ 621506 w 2003134"/>
              <a:gd name="connsiteY6" fmla="*/ 374065 h 1590884"/>
              <a:gd name="connsiteX7" fmla="*/ 504825 w 2003134"/>
              <a:gd name="connsiteY7" fmla="*/ 619334 h 1590884"/>
              <a:gd name="connsiteX8" fmla="*/ 400050 w 2003134"/>
              <a:gd name="connsiteY8" fmla="*/ 686009 h 1590884"/>
              <a:gd name="connsiteX9" fmla="*/ 361950 w 2003134"/>
              <a:gd name="connsiteY9" fmla="*/ 724109 h 1590884"/>
              <a:gd name="connsiteX10" fmla="*/ 209550 w 2003134"/>
              <a:gd name="connsiteY10" fmla="*/ 866984 h 1590884"/>
              <a:gd name="connsiteX11" fmla="*/ 180975 w 2003134"/>
              <a:gd name="connsiteY11" fmla="*/ 914609 h 1590884"/>
              <a:gd name="connsiteX12" fmla="*/ 142875 w 2003134"/>
              <a:gd name="connsiteY12" fmla="*/ 990809 h 1590884"/>
              <a:gd name="connsiteX13" fmla="*/ 95250 w 2003134"/>
              <a:gd name="connsiteY13" fmla="*/ 1086059 h 1590884"/>
              <a:gd name="connsiteX14" fmla="*/ 66675 w 2003134"/>
              <a:gd name="connsiteY14" fmla="*/ 1143209 h 1590884"/>
              <a:gd name="connsiteX15" fmla="*/ 47625 w 2003134"/>
              <a:gd name="connsiteY15" fmla="*/ 1181309 h 1590884"/>
              <a:gd name="connsiteX16" fmla="*/ 28575 w 2003134"/>
              <a:gd name="connsiteY16" fmla="*/ 1247984 h 1590884"/>
              <a:gd name="connsiteX17" fmla="*/ 9525 w 2003134"/>
              <a:gd name="connsiteY17" fmla="*/ 1286084 h 1590884"/>
              <a:gd name="connsiteX18" fmla="*/ 19050 w 2003134"/>
              <a:gd name="connsiteY18" fmla="*/ 1333709 h 1590884"/>
              <a:gd name="connsiteX19" fmla="*/ 0 w 2003134"/>
              <a:gd name="connsiteY19" fmla="*/ 1457534 h 1590884"/>
              <a:gd name="connsiteX20" fmla="*/ 9525 w 2003134"/>
              <a:gd name="connsiteY20" fmla="*/ 1514684 h 1590884"/>
              <a:gd name="connsiteX21" fmla="*/ 314325 w 2003134"/>
              <a:gd name="connsiteY21" fmla="*/ 1590884 h 1590884"/>
              <a:gd name="connsiteX22" fmla="*/ 914400 w 2003134"/>
              <a:gd name="connsiteY22" fmla="*/ 1562309 h 1590884"/>
              <a:gd name="connsiteX23" fmla="*/ 1590675 w 2003134"/>
              <a:gd name="connsiteY23" fmla="*/ 1524209 h 1590884"/>
              <a:gd name="connsiteX24" fmla="*/ 1743075 w 2003134"/>
              <a:gd name="connsiteY24" fmla="*/ 1495634 h 1590884"/>
              <a:gd name="connsiteX25" fmla="*/ 1914525 w 2003134"/>
              <a:gd name="connsiteY25" fmla="*/ 1476584 h 1590884"/>
              <a:gd name="connsiteX26" fmla="*/ 1924050 w 2003134"/>
              <a:gd name="connsiteY26" fmla="*/ 1428959 h 1590884"/>
              <a:gd name="connsiteX27" fmla="*/ 1895475 w 2003134"/>
              <a:gd name="connsiteY27" fmla="*/ 1305134 h 1590884"/>
              <a:gd name="connsiteX28" fmla="*/ 1885950 w 2003134"/>
              <a:gd name="connsiteY28" fmla="*/ 1219409 h 1590884"/>
              <a:gd name="connsiteX29" fmla="*/ 1876425 w 2003134"/>
              <a:gd name="connsiteY29" fmla="*/ 1143209 h 1590884"/>
              <a:gd name="connsiteX30" fmla="*/ 1895475 w 2003134"/>
              <a:gd name="connsiteY30" fmla="*/ 1047959 h 1590884"/>
              <a:gd name="connsiteX31" fmla="*/ 1914525 w 2003134"/>
              <a:gd name="connsiteY31" fmla="*/ 914609 h 1590884"/>
              <a:gd name="connsiteX32" fmla="*/ 1990725 w 2003134"/>
              <a:gd name="connsiteY32" fmla="*/ 609809 h 1590884"/>
              <a:gd name="connsiteX33" fmla="*/ 1981200 w 2003134"/>
              <a:gd name="connsiteY33" fmla="*/ 143084 h 1590884"/>
              <a:gd name="connsiteX34" fmla="*/ 1933575 w 2003134"/>
              <a:gd name="connsiteY34" fmla="*/ 28784 h 1590884"/>
              <a:gd name="connsiteX35" fmla="*/ 1905000 w 2003134"/>
              <a:gd name="connsiteY35" fmla="*/ 28784 h 1590884"/>
              <a:gd name="connsiteX0" fmla="*/ 1905000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35" fmla="*/ 1905000 w 2003134"/>
              <a:gd name="connsiteY35" fmla="*/ 29263 h 1591363"/>
              <a:gd name="connsiteX0" fmla="*/ 1933575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0" fmla="*/ 1981200 w 2003134"/>
              <a:gd name="connsiteY0" fmla="*/ 1435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981200 w 2003134"/>
              <a:gd name="connsiteY0" fmla="*/ 143563 h 1591363"/>
              <a:gd name="connsiteX1" fmla="*/ 1914525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504825 w 1992248"/>
              <a:gd name="connsiteY7" fmla="*/ 619528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361950 w 1992248"/>
              <a:gd name="connsiteY8" fmla="*/ 724303 h 1591078"/>
              <a:gd name="connsiteX9" fmla="*/ 209550 w 1992248"/>
              <a:gd name="connsiteY9" fmla="*/ 867178 h 1591078"/>
              <a:gd name="connsiteX10" fmla="*/ 180975 w 1992248"/>
              <a:gd name="connsiteY10" fmla="*/ 914803 h 1591078"/>
              <a:gd name="connsiteX11" fmla="*/ 142875 w 1992248"/>
              <a:gd name="connsiteY11" fmla="*/ 991003 h 1591078"/>
              <a:gd name="connsiteX12" fmla="*/ 95250 w 1992248"/>
              <a:gd name="connsiteY12" fmla="*/ 1086253 h 1591078"/>
              <a:gd name="connsiteX13" fmla="*/ 66675 w 1992248"/>
              <a:gd name="connsiteY13" fmla="*/ 1143403 h 1591078"/>
              <a:gd name="connsiteX14" fmla="*/ 47625 w 1992248"/>
              <a:gd name="connsiteY14" fmla="*/ 1181503 h 1591078"/>
              <a:gd name="connsiteX15" fmla="*/ 28575 w 1992248"/>
              <a:gd name="connsiteY15" fmla="*/ 1248178 h 1591078"/>
              <a:gd name="connsiteX16" fmla="*/ 9525 w 1992248"/>
              <a:gd name="connsiteY16" fmla="*/ 1286278 h 1591078"/>
              <a:gd name="connsiteX17" fmla="*/ 19050 w 1992248"/>
              <a:gd name="connsiteY17" fmla="*/ 1333903 h 1591078"/>
              <a:gd name="connsiteX18" fmla="*/ 0 w 1992248"/>
              <a:gd name="connsiteY18" fmla="*/ 1457728 h 1591078"/>
              <a:gd name="connsiteX19" fmla="*/ 9525 w 1992248"/>
              <a:gd name="connsiteY19" fmla="*/ 1514878 h 1591078"/>
              <a:gd name="connsiteX20" fmla="*/ 314325 w 1992248"/>
              <a:gd name="connsiteY20" fmla="*/ 1591078 h 1591078"/>
              <a:gd name="connsiteX21" fmla="*/ 914400 w 1992248"/>
              <a:gd name="connsiteY21" fmla="*/ 1562503 h 1591078"/>
              <a:gd name="connsiteX22" fmla="*/ 1590675 w 1992248"/>
              <a:gd name="connsiteY22" fmla="*/ 1524403 h 1591078"/>
              <a:gd name="connsiteX23" fmla="*/ 1743075 w 1992248"/>
              <a:gd name="connsiteY23" fmla="*/ 1495828 h 1591078"/>
              <a:gd name="connsiteX24" fmla="*/ 1914525 w 1992248"/>
              <a:gd name="connsiteY24" fmla="*/ 1476778 h 1591078"/>
              <a:gd name="connsiteX25" fmla="*/ 1924050 w 1992248"/>
              <a:gd name="connsiteY25" fmla="*/ 1429153 h 1591078"/>
              <a:gd name="connsiteX26" fmla="*/ 1895475 w 1992248"/>
              <a:gd name="connsiteY26" fmla="*/ 1305328 h 1591078"/>
              <a:gd name="connsiteX27" fmla="*/ 1885950 w 1992248"/>
              <a:gd name="connsiteY27" fmla="*/ 1219603 h 1591078"/>
              <a:gd name="connsiteX28" fmla="*/ 1876425 w 1992248"/>
              <a:gd name="connsiteY28" fmla="*/ 1143403 h 1591078"/>
              <a:gd name="connsiteX29" fmla="*/ 1895475 w 1992248"/>
              <a:gd name="connsiteY29" fmla="*/ 1048153 h 1591078"/>
              <a:gd name="connsiteX30" fmla="*/ 1914525 w 1992248"/>
              <a:gd name="connsiteY30" fmla="*/ 914803 h 1591078"/>
              <a:gd name="connsiteX31" fmla="*/ 1990725 w 1992248"/>
              <a:gd name="connsiteY31" fmla="*/ 610003 h 1591078"/>
              <a:gd name="connsiteX32" fmla="*/ 1897857 w 1992248"/>
              <a:gd name="connsiteY32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80975 w 1992248"/>
              <a:gd name="connsiteY9" fmla="*/ 914803 h 1591078"/>
              <a:gd name="connsiteX10" fmla="*/ 142875 w 1992248"/>
              <a:gd name="connsiteY10" fmla="*/ 991003 h 1591078"/>
              <a:gd name="connsiteX11" fmla="*/ 95250 w 1992248"/>
              <a:gd name="connsiteY11" fmla="*/ 1086253 h 1591078"/>
              <a:gd name="connsiteX12" fmla="*/ 66675 w 1992248"/>
              <a:gd name="connsiteY12" fmla="*/ 1143403 h 1591078"/>
              <a:gd name="connsiteX13" fmla="*/ 47625 w 1992248"/>
              <a:gd name="connsiteY13" fmla="*/ 1181503 h 1591078"/>
              <a:gd name="connsiteX14" fmla="*/ 28575 w 1992248"/>
              <a:gd name="connsiteY14" fmla="*/ 1248178 h 1591078"/>
              <a:gd name="connsiteX15" fmla="*/ 9525 w 1992248"/>
              <a:gd name="connsiteY15" fmla="*/ 1286278 h 1591078"/>
              <a:gd name="connsiteX16" fmla="*/ 19050 w 1992248"/>
              <a:gd name="connsiteY16" fmla="*/ 1333903 h 1591078"/>
              <a:gd name="connsiteX17" fmla="*/ 0 w 1992248"/>
              <a:gd name="connsiteY17" fmla="*/ 1457728 h 1591078"/>
              <a:gd name="connsiteX18" fmla="*/ 9525 w 1992248"/>
              <a:gd name="connsiteY18" fmla="*/ 1514878 h 1591078"/>
              <a:gd name="connsiteX19" fmla="*/ 314325 w 1992248"/>
              <a:gd name="connsiteY19" fmla="*/ 1591078 h 1591078"/>
              <a:gd name="connsiteX20" fmla="*/ 914400 w 1992248"/>
              <a:gd name="connsiteY20" fmla="*/ 1562503 h 1591078"/>
              <a:gd name="connsiteX21" fmla="*/ 1590675 w 1992248"/>
              <a:gd name="connsiteY21" fmla="*/ 1524403 h 1591078"/>
              <a:gd name="connsiteX22" fmla="*/ 1743075 w 1992248"/>
              <a:gd name="connsiteY22" fmla="*/ 1495828 h 1591078"/>
              <a:gd name="connsiteX23" fmla="*/ 1914525 w 1992248"/>
              <a:gd name="connsiteY23" fmla="*/ 1476778 h 1591078"/>
              <a:gd name="connsiteX24" fmla="*/ 1924050 w 1992248"/>
              <a:gd name="connsiteY24" fmla="*/ 1429153 h 1591078"/>
              <a:gd name="connsiteX25" fmla="*/ 1895475 w 1992248"/>
              <a:gd name="connsiteY25" fmla="*/ 1305328 h 1591078"/>
              <a:gd name="connsiteX26" fmla="*/ 1885950 w 1992248"/>
              <a:gd name="connsiteY26" fmla="*/ 1219603 h 1591078"/>
              <a:gd name="connsiteX27" fmla="*/ 1876425 w 1992248"/>
              <a:gd name="connsiteY27" fmla="*/ 1143403 h 1591078"/>
              <a:gd name="connsiteX28" fmla="*/ 1895475 w 1992248"/>
              <a:gd name="connsiteY28" fmla="*/ 1048153 h 1591078"/>
              <a:gd name="connsiteX29" fmla="*/ 1914525 w 1992248"/>
              <a:gd name="connsiteY29" fmla="*/ 914803 h 1591078"/>
              <a:gd name="connsiteX30" fmla="*/ 1990725 w 1992248"/>
              <a:gd name="connsiteY30" fmla="*/ 610003 h 1591078"/>
              <a:gd name="connsiteX31" fmla="*/ 1897857 w 1992248"/>
              <a:gd name="connsiteY31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42875 w 1992248"/>
              <a:gd name="connsiteY9" fmla="*/ 991003 h 1591078"/>
              <a:gd name="connsiteX10" fmla="*/ 95250 w 1992248"/>
              <a:gd name="connsiteY10" fmla="*/ 1086253 h 1591078"/>
              <a:gd name="connsiteX11" fmla="*/ 66675 w 1992248"/>
              <a:gd name="connsiteY11" fmla="*/ 1143403 h 1591078"/>
              <a:gd name="connsiteX12" fmla="*/ 47625 w 1992248"/>
              <a:gd name="connsiteY12" fmla="*/ 1181503 h 1591078"/>
              <a:gd name="connsiteX13" fmla="*/ 28575 w 1992248"/>
              <a:gd name="connsiteY13" fmla="*/ 1248178 h 1591078"/>
              <a:gd name="connsiteX14" fmla="*/ 9525 w 1992248"/>
              <a:gd name="connsiteY14" fmla="*/ 1286278 h 1591078"/>
              <a:gd name="connsiteX15" fmla="*/ 19050 w 1992248"/>
              <a:gd name="connsiteY15" fmla="*/ 1333903 h 1591078"/>
              <a:gd name="connsiteX16" fmla="*/ 0 w 1992248"/>
              <a:gd name="connsiteY16" fmla="*/ 1457728 h 1591078"/>
              <a:gd name="connsiteX17" fmla="*/ 9525 w 1992248"/>
              <a:gd name="connsiteY17" fmla="*/ 1514878 h 1591078"/>
              <a:gd name="connsiteX18" fmla="*/ 314325 w 1992248"/>
              <a:gd name="connsiteY18" fmla="*/ 1591078 h 1591078"/>
              <a:gd name="connsiteX19" fmla="*/ 914400 w 1992248"/>
              <a:gd name="connsiteY19" fmla="*/ 1562503 h 1591078"/>
              <a:gd name="connsiteX20" fmla="*/ 1590675 w 1992248"/>
              <a:gd name="connsiteY20" fmla="*/ 1524403 h 1591078"/>
              <a:gd name="connsiteX21" fmla="*/ 1743075 w 1992248"/>
              <a:gd name="connsiteY21" fmla="*/ 1495828 h 1591078"/>
              <a:gd name="connsiteX22" fmla="*/ 1914525 w 1992248"/>
              <a:gd name="connsiteY22" fmla="*/ 1476778 h 1591078"/>
              <a:gd name="connsiteX23" fmla="*/ 1924050 w 1992248"/>
              <a:gd name="connsiteY23" fmla="*/ 1429153 h 1591078"/>
              <a:gd name="connsiteX24" fmla="*/ 1895475 w 1992248"/>
              <a:gd name="connsiteY24" fmla="*/ 1305328 h 1591078"/>
              <a:gd name="connsiteX25" fmla="*/ 1885950 w 1992248"/>
              <a:gd name="connsiteY25" fmla="*/ 1219603 h 1591078"/>
              <a:gd name="connsiteX26" fmla="*/ 1876425 w 1992248"/>
              <a:gd name="connsiteY26" fmla="*/ 1143403 h 1591078"/>
              <a:gd name="connsiteX27" fmla="*/ 1895475 w 1992248"/>
              <a:gd name="connsiteY27" fmla="*/ 1048153 h 1591078"/>
              <a:gd name="connsiteX28" fmla="*/ 1914525 w 1992248"/>
              <a:gd name="connsiteY28" fmla="*/ 914803 h 1591078"/>
              <a:gd name="connsiteX29" fmla="*/ 1990725 w 1992248"/>
              <a:gd name="connsiteY29" fmla="*/ 610003 h 1591078"/>
              <a:gd name="connsiteX30" fmla="*/ 1897857 w 1992248"/>
              <a:gd name="connsiteY30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95250 w 1992248"/>
              <a:gd name="connsiteY9" fmla="*/ 1086253 h 1591078"/>
              <a:gd name="connsiteX10" fmla="*/ 66675 w 1992248"/>
              <a:gd name="connsiteY10" fmla="*/ 1143403 h 1591078"/>
              <a:gd name="connsiteX11" fmla="*/ 47625 w 1992248"/>
              <a:gd name="connsiteY11" fmla="*/ 1181503 h 1591078"/>
              <a:gd name="connsiteX12" fmla="*/ 28575 w 1992248"/>
              <a:gd name="connsiteY12" fmla="*/ 1248178 h 1591078"/>
              <a:gd name="connsiteX13" fmla="*/ 9525 w 1992248"/>
              <a:gd name="connsiteY13" fmla="*/ 1286278 h 1591078"/>
              <a:gd name="connsiteX14" fmla="*/ 19050 w 1992248"/>
              <a:gd name="connsiteY14" fmla="*/ 1333903 h 1591078"/>
              <a:gd name="connsiteX15" fmla="*/ 0 w 1992248"/>
              <a:gd name="connsiteY15" fmla="*/ 1457728 h 1591078"/>
              <a:gd name="connsiteX16" fmla="*/ 9525 w 1992248"/>
              <a:gd name="connsiteY16" fmla="*/ 1514878 h 1591078"/>
              <a:gd name="connsiteX17" fmla="*/ 314325 w 1992248"/>
              <a:gd name="connsiteY17" fmla="*/ 1591078 h 1591078"/>
              <a:gd name="connsiteX18" fmla="*/ 914400 w 1992248"/>
              <a:gd name="connsiteY18" fmla="*/ 1562503 h 1591078"/>
              <a:gd name="connsiteX19" fmla="*/ 1590675 w 1992248"/>
              <a:gd name="connsiteY19" fmla="*/ 1524403 h 1591078"/>
              <a:gd name="connsiteX20" fmla="*/ 1743075 w 1992248"/>
              <a:gd name="connsiteY20" fmla="*/ 1495828 h 1591078"/>
              <a:gd name="connsiteX21" fmla="*/ 1914525 w 1992248"/>
              <a:gd name="connsiteY21" fmla="*/ 1476778 h 1591078"/>
              <a:gd name="connsiteX22" fmla="*/ 1924050 w 1992248"/>
              <a:gd name="connsiteY22" fmla="*/ 1429153 h 1591078"/>
              <a:gd name="connsiteX23" fmla="*/ 1895475 w 1992248"/>
              <a:gd name="connsiteY23" fmla="*/ 1305328 h 1591078"/>
              <a:gd name="connsiteX24" fmla="*/ 1885950 w 1992248"/>
              <a:gd name="connsiteY24" fmla="*/ 1219603 h 1591078"/>
              <a:gd name="connsiteX25" fmla="*/ 1876425 w 1992248"/>
              <a:gd name="connsiteY25" fmla="*/ 1143403 h 1591078"/>
              <a:gd name="connsiteX26" fmla="*/ 1895475 w 1992248"/>
              <a:gd name="connsiteY26" fmla="*/ 1048153 h 1591078"/>
              <a:gd name="connsiteX27" fmla="*/ 1914525 w 1992248"/>
              <a:gd name="connsiteY27" fmla="*/ 914803 h 1591078"/>
              <a:gd name="connsiteX28" fmla="*/ 1990725 w 1992248"/>
              <a:gd name="connsiteY28" fmla="*/ 610003 h 1591078"/>
              <a:gd name="connsiteX29" fmla="*/ 1897857 w 1992248"/>
              <a:gd name="connsiteY29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47625 w 1992248"/>
              <a:gd name="connsiteY10" fmla="*/ 1181503 h 1591078"/>
              <a:gd name="connsiteX11" fmla="*/ 28575 w 1992248"/>
              <a:gd name="connsiteY11" fmla="*/ 1248178 h 1591078"/>
              <a:gd name="connsiteX12" fmla="*/ 9525 w 1992248"/>
              <a:gd name="connsiteY12" fmla="*/ 1286278 h 1591078"/>
              <a:gd name="connsiteX13" fmla="*/ 19050 w 1992248"/>
              <a:gd name="connsiteY13" fmla="*/ 1333903 h 1591078"/>
              <a:gd name="connsiteX14" fmla="*/ 0 w 1992248"/>
              <a:gd name="connsiteY14" fmla="*/ 1457728 h 1591078"/>
              <a:gd name="connsiteX15" fmla="*/ 9525 w 1992248"/>
              <a:gd name="connsiteY15" fmla="*/ 1514878 h 1591078"/>
              <a:gd name="connsiteX16" fmla="*/ 314325 w 1992248"/>
              <a:gd name="connsiteY16" fmla="*/ 1591078 h 1591078"/>
              <a:gd name="connsiteX17" fmla="*/ 914400 w 1992248"/>
              <a:gd name="connsiteY17" fmla="*/ 1562503 h 1591078"/>
              <a:gd name="connsiteX18" fmla="*/ 1590675 w 1992248"/>
              <a:gd name="connsiteY18" fmla="*/ 1524403 h 1591078"/>
              <a:gd name="connsiteX19" fmla="*/ 1743075 w 1992248"/>
              <a:gd name="connsiteY19" fmla="*/ 1495828 h 1591078"/>
              <a:gd name="connsiteX20" fmla="*/ 1914525 w 1992248"/>
              <a:gd name="connsiteY20" fmla="*/ 1476778 h 1591078"/>
              <a:gd name="connsiteX21" fmla="*/ 1924050 w 1992248"/>
              <a:gd name="connsiteY21" fmla="*/ 1429153 h 1591078"/>
              <a:gd name="connsiteX22" fmla="*/ 1895475 w 1992248"/>
              <a:gd name="connsiteY22" fmla="*/ 1305328 h 1591078"/>
              <a:gd name="connsiteX23" fmla="*/ 1885950 w 1992248"/>
              <a:gd name="connsiteY23" fmla="*/ 1219603 h 1591078"/>
              <a:gd name="connsiteX24" fmla="*/ 1876425 w 1992248"/>
              <a:gd name="connsiteY24" fmla="*/ 1143403 h 1591078"/>
              <a:gd name="connsiteX25" fmla="*/ 1895475 w 1992248"/>
              <a:gd name="connsiteY25" fmla="*/ 1048153 h 1591078"/>
              <a:gd name="connsiteX26" fmla="*/ 1914525 w 1992248"/>
              <a:gd name="connsiteY26" fmla="*/ 914803 h 1591078"/>
              <a:gd name="connsiteX27" fmla="*/ 1990725 w 1992248"/>
              <a:gd name="connsiteY27" fmla="*/ 610003 h 1591078"/>
              <a:gd name="connsiteX28" fmla="*/ 1897857 w 1992248"/>
              <a:gd name="connsiteY28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28575 w 1992248"/>
              <a:gd name="connsiteY10" fmla="*/ 1248178 h 1591078"/>
              <a:gd name="connsiteX11" fmla="*/ 9525 w 1992248"/>
              <a:gd name="connsiteY11" fmla="*/ 1286278 h 1591078"/>
              <a:gd name="connsiteX12" fmla="*/ 19050 w 1992248"/>
              <a:gd name="connsiteY12" fmla="*/ 1333903 h 1591078"/>
              <a:gd name="connsiteX13" fmla="*/ 0 w 1992248"/>
              <a:gd name="connsiteY13" fmla="*/ 1457728 h 1591078"/>
              <a:gd name="connsiteX14" fmla="*/ 9525 w 1992248"/>
              <a:gd name="connsiteY14" fmla="*/ 1514878 h 1591078"/>
              <a:gd name="connsiteX15" fmla="*/ 314325 w 1992248"/>
              <a:gd name="connsiteY15" fmla="*/ 1591078 h 1591078"/>
              <a:gd name="connsiteX16" fmla="*/ 914400 w 1992248"/>
              <a:gd name="connsiteY16" fmla="*/ 1562503 h 1591078"/>
              <a:gd name="connsiteX17" fmla="*/ 1590675 w 1992248"/>
              <a:gd name="connsiteY17" fmla="*/ 1524403 h 1591078"/>
              <a:gd name="connsiteX18" fmla="*/ 1743075 w 1992248"/>
              <a:gd name="connsiteY18" fmla="*/ 1495828 h 1591078"/>
              <a:gd name="connsiteX19" fmla="*/ 1914525 w 1992248"/>
              <a:gd name="connsiteY19" fmla="*/ 1476778 h 1591078"/>
              <a:gd name="connsiteX20" fmla="*/ 1924050 w 1992248"/>
              <a:gd name="connsiteY20" fmla="*/ 1429153 h 1591078"/>
              <a:gd name="connsiteX21" fmla="*/ 1895475 w 1992248"/>
              <a:gd name="connsiteY21" fmla="*/ 1305328 h 1591078"/>
              <a:gd name="connsiteX22" fmla="*/ 1885950 w 1992248"/>
              <a:gd name="connsiteY22" fmla="*/ 1219603 h 1591078"/>
              <a:gd name="connsiteX23" fmla="*/ 1876425 w 1992248"/>
              <a:gd name="connsiteY23" fmla="*/ 1143403 h 1591078"/>
              <a:gd name="connsiteX24" fmla="*/ 1895475 w 1992248"/>
              <a:gd name="connsiteY24" fmla="*/ 1048153 h 1591078"/>
              <a:gd name="connsiteX25" fmla="*/ 1914525 w 1992248"/>
              <a:gd name="connsiteY25" fmla="*/ 914803 h 1591078"/>
              <a:gd name="connsiteX26" fmla="*/ 1990725 w 1992248"/>
              <a:gd name="connsiteY26" fmla="*/ 610003 h 1591078"/>
              <a:gd name="connsiteX27" fmla="*/ 1897857 w 1992248"/>
              <a:gd name="connsiteY27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9525 w 1992248"/>
              <a:gd name="connsiteY10" fmla="*/ 1286278 h 1591078"/>
              <a:gd name="connsiteX11" fmla="*/ 19050 w 1992248"/>
              <a:gd name="connsiteY11" fmla="*/ 1333903 h 1591078"/>
              <a:gd name="connsiteX12" fmla="*/ 0 w 1992248"/>
              <a:gd name="connsiteY12" fmla="*/ 1457728 h 1591078"/>
              <a:gd name="connsiteX13" fmla="*/ 9525 w 1992248"/>
              <a:gd name="connsiteY13" fmla="*/ 1514878 h 1591078"/>
              <a:gd name="connsiteX14" fmla="*/ 314325 w 1992248"/>
              <a:gd name="connsiteY14" fmla="*/ 1591078 h 1591078"/>
              <a:gd name="connsiteX15" fmla="*/ 914400 w 1992248"/>
              <a:gd name="connsiteY15" fmla="*/ 1562503 h 1591078"/>
              <a:gd name="connsiteX16" fmla="*/ 1590675 w 1992248"/>
              <a:gd name="connsiteY16" fmla="*/ 1524403 h 1591078"/>
              <a:gd name="connsiteX17" fmla="*/ 1743075 w 1992248"/>
              <a:gd name="connsiteY17" fmla="*/ 1495828 h 1591078"/>
              <a:gd name="connsiteX18" fmla="*/ 1914525 w 1992248"/>
              <a:gd name="connsiteY18" fmla="*/ 1476778 h 1591078"/>
              <a:gd name="connsiteX19" fmla="*/ 1924050 w 1992248"/>
              <a:gd name="connsiteY19" fmla="*/ 1429153 h 1591078"/>
              <a:gd name="connsiteX20" fmla="*/ 1895475 w 1992248"/>
              <a:gd name="connsiteY20" fmla="*/ 1305328 h 1591078"/>
              <a:gd name="connsiteX21" fmla="*/ 1885950 w 1992248"/>
              <a:gd name="connsiteY21" fmla="*/ 1219603 h 1591078"/>
              <a:gd name="connsiteX22" fmla="*/ 1876425 w 1992248"/>
              <a:gd name="connsiteY22" fmla="*/ 1143403 h 1591078"/>
              <a:gd name="connsiteX23" fmla="*/ 1895475 w 1992248"/>
              <a:gd name="connsiteY23" fmla="*/ 1048153 h 1591078"/>
              <a:gd name="connsiteX24" fmla="*/ 1914525 w 1992248"/>
              <a:gd name="connsiteY24" fmla="*/ 914803 h 1591078"/>
              <a:gd name="connsiteX25" fmla="*/ 1990725 w 1992248"/>
              <a:gd name="connsiteY25" fmla="*/ 610003 h 1591078"/>
              <a:gd name="connsiteX26" fmla="*/ 1897857 w 1992248"/>
              <a:gd name="connsiteY26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19050 w 1992248"/>
              <a:gd name="connsiteY10" fmla="*/ 1333903 h 1591078"/>
              <a:gd name="connsiteX11" fmla="*/ 0 w 1992248"/>
              <a:gd name="connsiteY11" fmla="*/ 1457728 h 1591078"/>
              <a:gd name="connsiteX12" fmla="*/ 9525 w 1992248"/>
              <a:gd name="connsiteY12" fmla="*/ 1514878 h 1591078"/>
              <a:gd name="connsiteX13" fmla="*/ 314325 w 1992248"/>
              <a:gd name="connsiteY13" fmla="*/ 1591078 h 1591078"/>
              <a:gd name="connsiteX14" fmla="*/ 914400 w 1992248"/>
              <a:gd name="connsiteY14" fmla="*/ 1562503 h 1591078"/>
              <a:gd name="connsiteX15" fmla="*/ 1590675 w 1992248"/>
              <a:gd name="connsiteY15" fmla="*/ 1524403 h 1591078"/>
              <a:gd name="connsiteX16" fmla="*/ 1743075 w 1992248"/>
              <a:gd name="connsiteY16" fmla="*/ 1495828 h 1591078"/>
              <a:gd name="connsiteX17" fmla="*/ 1914525 w 1992248"/>
              <a:gd name="connsiteY17" fmla="*/ 1476778 h 1591078"/>
              <a:gd name="connsiteX18" fmla="*/ 1924050 w 1992248"/>
              <a:gd name="connsiteY18" fmla="*/ 1429153 h 1591078"/>
              <a:gd name="connsiteX19" fmla="*/ 1895475 w 1992248"/>
              <a:gd name="connsiteY19" fmla="*/ 1305328 h 1591078"/>
              <a:gd name="connsiteX20" fmla="*/ 1885950 w 1992248"/>
              <a:gd name="connsiteY20" fmla="*/ 1219603 h 1591078"/>
              <a:gd name="connsiteX21" fmla="*/ 1876425 w 1992248"/>
              <a:gd name="connsiteY21" fmla="*/ 1143403 h 1591078"/>
              <a:gd name="connsiteX22" fmla="*/ 1895475 w 1992248"/>
              <a:gd name="connsiteY22" fmla="*/ 1048153 h 1591078"/>
              <a:gd name="connsiteX23" fmla="*/ 1914525 w 1992248"/>
              <a:gd name="connsiteY23" fmla="*/ 914803 h 1591078"/>
              <a:gd name="connsiteX24" fmla="*/ 1990725 w 1992248"/>
              <a:gd name="connsiteY24" fmla="*/ 610003 h 1591078"/>
              <a:gd name="connsiteX25" fmla="*/ 1897857 w 1992248"/>
              <a:gd name="connsiteY25" fmla="*/ 150422 h 1591078"/>
              <a:gd name="connsiteX0" fmla="*/ 1909867 w 2004258"/>
              <a:gd name="connsiteY0" fmla="*/ 150422 h 1591078"/>
              <a:gd name="connsiteX1" fmla="*/ 1902722 w 2004258"/>
              <a:gd name="connsiteY1" fmla="*/ 24215 h 1591078"/>
              <a:gd name="connsiteX2" fmla="*/ 1755085 w 2004258"/>
              <a:gd name="connsiteY2" fmla="*/ 403 h 1591078"/>
              <a:gd name="connsiteX3" fmla="*/ 1493148 w 2004258"/>
              <a:gd name="connsiteY3" fmla="*/ 14690 h 1591078"/>
              <a:gd name="connsiteX4" fmla="*/ 1174060 w 2004258"/>
              <a:gd name="connsiteY4" fmla="*/ 78984 h 1591078"/>
              <a:gd name="connsiteX5" fmla="*/ 924028 w 2004258"/>
              <a:gd name="connsiteY5" fmla="*/ 188522 h 1591078"/>
              <a:gd name="connsiteX6" fmla="*/ 633516 w 2004258"/>
              <a:gd name="connsiteY6" fmla="*/ 374259 h 1591078"/>
              <a:gd name="connsiteX7" fmla="*/ 433491 w 2004258"/>
              <a:gd name="connsiteY7" fmla="*/ 583809 h 1591078"/>
              <a:gd name="connsiteX8" fmla="*/ 221560 w 2004258"/>
              <a:gd name="connsiteY8" fmla="*/ 867178 h 1591078"/>
              <a:gd name="connsiteX9" fmla="*/ 78685 w 2004258"/>
              <a:gd name="connsiteY9" fmla="*/ 1143403 h 1591078"/>
              <a:gd name="connsiteX10" fmla="*/ 31060 w 2004258"/>
              <a:gd name="connsiteY10" fmla="*/ 1333903 h 1591078"/>
              <a:gd name="connsiteX11" fmla="*/ 21535 w 2004258"/>
              <a:gd name="connsiteY11" fmla="*/ 1514878 h 1591078"/>
              <a:gd name="connsiteX12" fmla="*/ 326335 w 2004258"/>
              <a:gd name="connsiteY12" fmla="*/ 1591078 h 1591078"/>
              <a:gd name="connsiteX13" fmla="*/ 926410 w 2004258"/>
              <a:gd name="connsiteY13" fmla="*/ 1562503 h 1591078"/>
              <a:gd name="connsiteX14" fmla="*/ 1602685 w 2004258"/>
              <a:gd name="connsiteY14" fmla="*/ 1524403 h 1591078"/>
              <a:gd name="connsiteX15" fmla="*/ 1755085 w 2004258"/>
              <a:gd name="connsiteY15" fmla="*/ 1495828 h 1591078"/>
              <a:gd name="connsiteX16" fmla="*/ 1926535 w 2004258"/>
              <a:gd name="connsiteY16" fmla="*/ 1476778 h 1591078"/>
              <a:gd name="connsiteX17" fmla="*/ 1936060 w 2004258"/>
              <a:gd name="connsiteY17" fmla="*/ 1429153 h 1591078"/>
              <a:gd name="connsiteX18" fmla="*/ 1907485 w 2004258"/>
              <a:gd name="connsiteY18" fmla="*/ 1305328 h 1591078"/>
              <a:gd name="connsiteX19" fmla="*/ 1897960 w 2004258"/>
              <a:gd name="connsiteY19" fmla="*/ 1219603 h 1591078"/>
              <a:gd name="connsiteX20" fmla="*/ 1888435 w 2004258"/>
              <a:gd name="connsiteY20" fmla="*/ 1143403 h 1591078"/>
              <a:gd name="connsiteX21" fmla="*/ 1907485 w 2004258"/>
              <a:gd name="connsiteY21" fmla="*/ 1048153 h 1591078"/>
              <a:gd name="connsiteX22" fmla="*/ 1926535 w 2004258"/>
              <a:gd name="connsiteY22" fmla="*/ 914803 h 1591078"/>
              <a:gd name="connsiteX23" fmla="*/ 2002735 w 2004258"/>
              <a:gd name="connsiteY23" fmla="*/ 610003 h 1591078"/>
              <a:gd name="connsiteX24" fmla="*/ 1909867 w 2004258"/>
              <a:gd name="connsiteY24" fmla="*/ 150422 h 1591078"/>
              <a:gd name="connsiteX0" fmla="*/ 1893244 w 1987635"/>
              <a:gd name="connsiteY0" fmla="*/ 150422 h 1591078"/>
              <a:gd name="connsiteX1" fmla="*/ 1886099 w 1987635"/>
              <a:gd name="connsiteY1" fmla="*/ 24215 h 1591078"/>
              <a:gd name="connsiteX2" fmla="*/ 1738462 w 1987635"/>
              <a:gd name="connsiteY2" fmla="*/ 403 h 1591078"/>
              <a:gd name="connsiteX3" fmla="*/ 1476525 w 1987635"/>
              <a:gd name="connsiteY3" fmla="*/ 14690 h 1591078"/>
              <a:gd name="connsiteX4" fmla="*/ 1157437 w 1987635"/>
              <a:gd name="connsiteY4" fmla="*/ 78984 h 1591078"/>
              <a:gd name="connsiteX5" fmla="*/ 907405 w 1987635"/>
              <a:gd name="connsiteY5" fmla="*/ 188522 h 1591078"/>
              <a:gd name="connsiteX6" fmla="*/ 616893 w 1987635"/>
              <a:gd name="connsiteY6" fmla="*/ 374259 h 1591078"/>
              <a:gd name="connsiteX7" fmla="*/ 416868 w 1987635"/>
              <a:gd name="connsiteY7" fmla="*/ 583809 h 1591078"/>
              <a:gd name="connsiteX8" fmla="*/ 204937 w 1987635"/>
              <a:gd name="connsiteY8" fmla="*/ 867178 h 1591078"/>
              <a:gd name="connsiteX9" fmla="*/ 62062 w 1987635"/>
              <a:gd name="connsiteY9" fmla="*/ 1143403 h 1591078"/>
              <a:gd name="connsiteX10" fmla="*/ 14437 w 1987635"/>
              <a:gd name="connsiteY10" fmla="*/ 1333903 h 1591078"/>
              <a:gd name="connsiteX11" fmla="*/ 309712 w 1987635"/>
              <a:gd name="connsiteY11" fmla="*/ 1591078 h 1591078"/>
              <a:gd name="connsiteX12" fmla="*/ 909787 w 1987635"/>
              <a:gd name="connsiteY12" fmla="*/ 1562503 h 1591078"/>
              <a:gd name="connsiteX13" fmla="*/ 1586062 w 1987635"/>
              <a:gd name="connsiteY13" fmla="*/ 1524403 h 1591078"/>
              <a:gd name="connsiteX14" fmla="*/ 1738462 w 1987635"/>
              <a:gd name="connsiteY14" fmla="*/ 1495828 h 1591078"/>
              <a:gd name="connsiteX15" fmla="*/ 1909912 w 1987635"/>
              <a:gd name="connsiteY15" fmla="*/ 1476778 h 1591078"/>
              <a:gd name="connsiteX16" fmla="*/ 1919437 w 1987635"/>
              <a:gd name="connsiteY16" fmla="*/ 1429153 h 1591078"/>
              <a:gd name="connsiteX17" fmla="*/ 1890862 w 1987635"/>
              <a:gd name="connsiteY17" fmla="*/ 1305328 h 1591078"/>
              <a:gd name="connsiteX18" fmla="*/ 1881337 w 1987635"/>
              <a:gd name="connsiteY18" fmla="*/ 1219603 h 1591078"/>
              <a:gd name="connsiteX19" fmla="*/ 1871812 w 1987635"/>
              <a:gd name="connsiteY19" fmla="*/ 1143403 h 1591078"/>
              <a:gd name="connsiteX20" fmla="*/ 1890862 w 1987635"/>
              <a:gd name="connsiteY20" fmla="*/ 1048153 h 1591078"/>
              <a:gd name="connsiteX21" fmla="*/ 1909912 w 1987635"/>
              <a:gd name="connsiteY21" fmla="*/ 914803 h 1591078"/>
              <a:gd name="connsiteX22" fmla="*/ 1986112 w 1987635"/>
              <a:gd name="connsiteY22" fmla="*/ 610003 h 1591078"/>
              <a:gd name="connsiteX23" fmla="*/ 1893244 w 1987635"/>
              <a:gd name="connsiteY23" fmla="*/ 150422 h 1591078"/>
              <a:gd name="connsiteX0" fmla="*/ 1936828 w 2031219"/>
              <a:gd name="connsiteY0" fmla="*/ 150422 h 1562503"/>
              <a:gd name="connsiteX1" fmla="*/ 1929683 w 2031219"/>
              <a:gd name="connsiteY1" fmla="*/ 24215 h 1562503"/>
              <a:gd name="connsiteX2" fmla="*/ 1782046 w 2031219"/>
              <a:gd name="connsiteY2" fmla="*/ 403 h 1562503"/>
              <a:gd name="connsiteX3" fmla="*/ 1520109 w 2031219"/>
              <a:gd name="connsiteY3" fmla="*/ 14690 h 1562503"/>
              <a:gd name="connsiteX4" fmla="*/ 1201021 w 2031219"/>
              <a:gd name="connsiteY4" fmla="*/ 78984 h 1562503"/>
              <a:gd name="connsiteX5" fmla="*/ 950989 w 2031219"/>
              <a:gd name="connsiteY5" fmla="*/ 188522 h 1562503"/>
              <a:gd name="connsiteX6" fmla="*/ 660477 w 2031219"/>
              <a:gd name="connsiteY6" fmla="*/ 374259 h 1562503"/>
              <a:gd name="connsiteX7" fmla="*/ 460452 w 2031219"/>
              <a:gd name="connsiteY7" fmla="*/ 583809 h 1562503"/>
              <a:gd name="connsiteX8" fmla="*/ 248521 w 2031219"/>
              <a:gd name="connsiteY8" fmla="*/ 867178 h 1562503"/>
              <a:gd name="connsiteX9" fmla="*/ 105646 w 2031219"/>
              <a:gd name="connsiteY9" fmla="*/ 1143403 h 1562503"/>
              <a:gd name="connsiteX10" fmla="*/ 58021 w 2031219"/>
              <a:gd name="connsiteY10" fmla="*/ 1333903 h 1562503"/>
              <a:gd name="connsiteX11" fmla="*/ 953371 w 2031219"/>
              <a:gd name="connsiteY11" fmla="*/ 1562503 h 1562503"/>
              <a:gd name="connsiteX12" fmla="*/ 1629646 w 2031219"/>
              <a:gd name="connsiteY12" fmla="*/ 1524403 h 1562503"/>
              <a:gd name="connsiteX13" fmla="*/ 1782046 w 2031219"/>
              <a:gd name="connsiteY13" fmla="*/ 1495828 h 1562503"/>
              <a:gd name="connsiteX14" fmla="*/ 1953496 w 2031219"/>
              <a:gd name="connsiteY14" fmla="*/ 1476778 h 1562503"/>
              <a:gd name="connsiteX15" fmla="*/ 1963021 w 2031219"/>
              <a:gd name="connsiteY15" fmla="*/ 1429153 h 1562503"/>
              <a:gd name="connsiteX16" fmla="*/ 1934446 w 2031219"/>
              <a:gd name="connsiteY16" fmla="*/ 1305328 h 1562503"/>
              <a:gd name="connsiteX17" fmla="*/ 1924921 w 2031219"/>
              <a:gd name="connsiteY17" fmla="*/ 1219603 h 1562503"/>
              <a:gd name="connsiteX18" fmla="*/ 1915396 w 2031219"/>
              <a:gd name="connsiteY18" fmla="*/ 1143403 h 1562503"/>
              <a:gd name="connsiteX19" fmla="*/ 1934446 w 2031219"/>
              <a:gd name="connsiteY19" fmla="*/ 1048153 h 1562503"/>
              <a:gd name="connsiteX20" fmla="*/ 1953496 w 2031219"/>
              <a:gd name="connsiteY20" fmla="*/ 914803 h 1562503"/>
              <a:gd name="connsiteX21" fmla="*/ 2029696 w 2031219"/>
              <a:gd name="connsiteY21" fmla="*/ 610003 h 1562503"/>
              <a:gd name="connsiteX22" fmla="*/ 1936828 w 2031219"/>
              <a:gd name="connsiteY22" fmla="*/ 150422 h 1562503"/>
              <a:gd name="connsiteX0" fmla="*/ 1986709 w 2081100"/>
              <a:gd name="connsiteY0" fmla="*/ 150422 h 1524403"/>
              <a:gd name="connsiteX1" fmla="*/ 1979564 w 2081100"/>
              <a:gd name="connsiteY1" fmla="*/ 24215 h 1524403"/>
              <a:gd name="connsiteX2" fmla="*/ 1831927 w 2081100"/>
              <a:gd name="connsiteY2" fmla="*/ 403 h 1524403"/>
              <a:gd name="connsiteX3" fmla="*/ 1569990 w 2081100"/>
              <a:gd name="connsiteY3" fmla="*/ 14690 h 1524403"/>
              <a:gd name="connsiteX4" fmla="*/ 1250902 w 2081100"/>
              <a:gd name="connsiteY4" fmla="*/ 78984 h 1524403"/>
              <a:gd name="connsiteX5" fmla="*/ 1000870 w 2081100"/>
              <a:gd name="connsiteY5" fmla="*/ 188522 h 1524403"/>
              <a:gd name="connsiteX6" fmla="*/ 710358 w 2081100"/>
              <a:gd name="connsiteY6" fmla="*/ 374259 h 1524403"/>
              <a:gd name="connsiteX7" fmla="*/ 510333 w 2081100"/>
              <a:gd name="connsiteY7" fmla="*/ 583809 h 1524403"/>
              <a:gd name="connsiteX8" fmla="*/ 298402 w 2081100"/>
              <a:gd name="connsiteY8" fmla="*/ 867178 h 1524403"/>
              <a:gd name="connsiteX9" fmla="*/ 155527 w 2081100"/>
              <a:gd name="connsiteY9" fmla="*/ 1143403 h 1524403"/>
              <a:gd name="connsiteX10" fmla="*/ 107902 w 2081100"/>
              <a:gd name="connsiteY10" fmla="*/ 1333903 h 1524403"/>
              <a:gd name="connsiteX11" fmla="*/ 1679527 w 2081100"/>
              <a:gd name="connsiteY11" fmla="*/ 1524403 h 1524403"/>
              <a:gd name="connsiteX12" fmla="*/ 1831927 w 2081100"/>
              <a:gd name="connsiteY12" fmla="*/ 1495828 h 1524403"/>
              <a:gd name="connsiteX13" fmla="*/ 2003377 w 2081100"/>
              <a:gd name="connsiteY13" fmla="*/ 1476778 h 1524403"/>
              <a:gd name="connsiteX14" fmla="*/ 2012902 w 2081100"/>
              <a:gd name="connsiteY14" fmla="*/ 1429153 h 1524403"/>
              <a:gd name="connsiteX15" fmla="*/ 1984327 w 2081100"/>
              <a:gd name="connsiteY15" fmla="*/ 1305328 h 1524403"/>
              <a:gd name="connsiteX16" fmla="*/ 1974802 w 2081100"/>
              <a:gd name="connsiteY16" fmla="*/ 1219603 h 1524403"/>
              <a:gd name="connsiteX17" fmla="*/ 1965277 w 2081100"/>
              <a:gd name="connsiteY17" fmla="*/ 1143403 h 1524403"/>
              <a:gd name="connsiteX18" fmla="*/ 1984327 w 2081100"/>
              <a:gd name="connsiteY18" fmla="*/ 1048153 h 1524403"/>
              <a:gd name="connsiteX19" fmla="*/ 2003377 w 2081100"/>
              <a:gd name="connsiteY19" fmla="*/ 914803 h 1524403"/>
              <a:gd name="connsiteX20" fmla="*/ 2079577 w 2081100"/>
              <a:gd name="connsiteY20" fmla="*/ 610003 h 1524403"/>
              <a:gd name="connsiteX21" fmla="*/ 1986709 w 2081100"/>
              <a:gd name="connsiteY21" fmla="*/ 150422 h 1524403"/>
              <a:gd name="connsiteX0" fmla="*/ 1997972 w 2092363"/>
              <a:gd name="connsiteY0" fmla="*/ 150422 h 1503458"/>
              <a:gd name="connsiteX1" fmla="*/ 1990827 w 2092363"/>
              <a:gd name="connsiteY1" fmla="*/ 24215 h 1503458"/>
              <a:gd name="connsiteX2" fmla="*/ 1843190 w 2092363"/>
              <a:gd name="connsiteY2" fmla="*/ 403 h 1503458"/>
              <a:gd name="connsiteX3" fmla="*/ 1581253 w 2092363"/>
              <a:gd name="connsiteY3" fmla="*/ 14690 h 1503458"/>
              <a:gd name="connsiteX4" fmla="*/ 1262165 w 2092363"/>
              <a:gd name="connsiteY4" fmla="*/ 78984 h 1503458"/>
              <a:gd name="connsiteX5" fmla="*/ 1012133 w 2092363"/>
              <a:gd name="connsiteY5" fmla="*/ 188522 h 1503458"/>
              <a:gd name="connsiteX6" fmla="*/ 721621 w 2092363"/>
              <a:gd name="connsiteY6" fmla="*/ 374259 h 1503458"/>
              <a:gd name="connsiteX7" fmla="*/ 521596 w 2092363"/>
              <a:gd name="connsiteY7" fmla="*/ 583809 h 1503458"/>
              <a:gd name="connsiteX8" fmla="*/ 309665 w 2092363"/>
              <a:gd name="connsiteY8" fmla="*/ 867178 h 1503458"/>
              <a:gd name="connsiteX9" fmla="*/ 166790 w 2092363"/>
              <a:gd name="connsiteY9" fmla="*/ 1143403 h 1503458"/>
              <a:gd name="connsiteX10" fmla="*/ 119165 w 2092363"/>
              <a:gd name="connsiteY10" fmla="*/ 1333903 h 1503458"/>
              <a:gd name="connsiteX11" fmla="*/ 1843190 w 2092363"/>
              <a:gd name="connsiteY11" fmla="*/ 1495828 h 1503458"/>
              <a:gd name="connsiteX12" fmla="*/ 2014640 w 2092363"/>
              <a:gd name="connsiteY12" fmla="*/ 1476778 h 1503458"/>
              <a:gd name="connsiteX13" fmla="*/ 2024165 w 2092363"/>
              <a:gd name="connsiteY13" fmla="*/ 1429153 h 1503458"/>
              <a:gd name="connsiteX14" fmla="*/ 1995590 w 2092363"/>
              <a:gd name="connsiteY14" fmla="*/ 1305328 h 1503458"/>
              <a:gd name="connsiteX15" fmla="*/ 1986065 w 2092363"/>
              <a:gd name="connsiteY15" fmla="*/ 1219603 h 1503458"/>
              <a:gd name="connsiteX16" fmla="*/ 1976540 w 2092363"/>
              <a:gd name="connsiteY16" fmla="*/ 1143403 h 1503458"/>
              <a:gd name="connsiteX17" fmla="*/ 1995590 w 2092363"/>
              <a:gd name="connsiteY17" fmla="*/ 1048153 h 1503458"/>
              <a:gd name="connsiteX18" fmla="*/ 2014640 w 2092363"/>
              <a:gd name="connsiteY18" fmla="*/ 914803 h 1503458"/>
              <a:gd name="connsiteX19" fmla="*/ 2090840 w 2092363"/>
              <a:gd name="connsiteY19" fmla="*/ 610003 h 1503458"/>
              <a:gd name="connsiteX20" fmla="*/ 1997972 w 2092363"/>
              <a:gd name="connsiteY20" fmla="*/ 150422 h 1503458"/>
              <a:gd name="connsiteX0" fmla="*/ 2010648 w 2105039"/>
              <a:gd name="connsiteY0" fmla="*/ 150422 h 1476778"/>
              <a:gd name="connsiteX1" fmla="*/ 2003503 w 2105039"/>
              <a:gd name="connsiteY1" fmla="*/ 24215 h 1476778"/>
              <a:gd name="connsiteX2" fmla="*/ 1855866 w 2105039"/>
              <a:gd name="connsiteY2" fmla="*/ 403 h 1476778"/>
              <a:gd name="connsiteX3" fmla="*/ 1593929 w 2105039"/>
              <a:gd name="connsiteY3" fmla="*/ 14690 h 1476778"/>
              <a:gd name="connsiteX4" fmla="*/ 1274841 w 2105039"/>
              <a:gd name="connsiteY4" fmla="*/ 78984 h 1476778"/>
              <a:gd name="connsiteX5" fmla="*/ 1024809 w 2105039"/>
              <a:gd name="connsiteY5" fmla="*/ 188522 h 1476778"/>
              <a:gd name="connsiteX6" fmla="*/ 734297 w 2105039"/>
              <a:gd name="connsiteY6" fmla="*/ 374259 h 1476778"/>
              <a:gd name="connsiteX7" fmla="*/ 534272 w 2105039"/>
              <a:gd name="connsiteY7" fmla="*/ 583809 h 1476778"/>
              <a:gd name="connsiteX8" fmla="*/ 322341 w 2105039"/>
              <a:gd name="connsiteY8" fmla="*/ 867178 h 1476778"/>
              <a:gd name="connsiteX9" fmla="*/ 179466 w 2105039"/>
              <a:gd name="connsiteY9" fmla="*/ 1143403 h 1476778"/>
              <a:gd name="connsiteX10" fmla="*/ 131841 w 2105039"/>
              <a:gd name="connsiteY10" fmla="*/ 1333903 h 1476778"/>
              <a:gd name="connsiteX11" fmla="*/ 2027316 w 2105039"/>
              <a:gd name="connsiteY11" fmla="*/ 1476778 h 1476778"/>
              <a:gd name="connsiteX12" fmla="*/ 2036841 w 2105039"/>
              <a:gd name="connsiteY12" fmla="*/ 1429153 h 1476778"/>
              <a:gd name="connsiteX13" fmla="*/ 2008266 w 2105039"/>
              <a:gd name="connsiteY13" fmla="*/ 1305328 h 1476778"/>
              <a:gd name="connsiteX14" fmla="*/ 1998741 w 2105039"/>
              <a:gd name="connsiteY14" fmla="*/ 1219603 h 1476778"/>
              <a:gd name="connsiteX15" fmla="*/ 1989216 w 2105039"/>
              <a:gd name="connsiteY15" fmla="*/ 1143403 h 1476778"/>
              <a:gd name="connsiteX16" fmla="*/ 2008266 w 2105039"/>
              <a:gd name="connsiteY16" fmla="*/ 1048153 h 1476778"/>
              <a:gd name="connsiteX17" fmla="*/ 2027316 w 2105039"/>
              <a:gd name="connsiteY17" fmla="*/ 914803 h 1476778"/>
              <a:gd name="connsiteX18" fmla="*/ 2103516 w 2105039"/>
              <a:gd name="connsiteY18" fmla="*/ 610003 h 1476778"/>
              <a:gd name="connsiteX19" fmla="*/ 2010648 w 2105039"/>
              <a:gd name="connsiteY19" fmla="*/ 150422 h 1476778"/>
              <a:gd name="connsiteX0" fmla="*/ 2010648 w 2162539"/>
              <a:gd name="connsiteY0" fmla="*/ 150422 h 1476778"/>
              <a:gd name="connsiteX1" fmla="*/ 2003503 w 2162539"/>
              <a:gd name="connsiteY1" fmla="*/ 24215 h 1476778"/>
              <a:gd name="connsiteX2" fmla="*/ 1855866 w 2162539"/>
              <a:gd name="connsiteY2" fmla="*/ 403 h 1476778"/>
              <a:gd name="connsiteX3" fmla="*/ 1593929 w 2162539"/>
              <a:gd name="connsiteY3" fmla="*/ 14690 h 1476778"/>
              <a:gd name="connsiteX4" fmla="*/ 1274841 w 2162539"/>
              <a:gd name="connsiteY4" fmla="*/ 78984 h 1476778"/>
              <a:gd name="connsiteX5" fmla="*/ 1024809 w 2162539"/>
              <a:gd name="connsiteY5" fmla="*/ 188522 h 1476778"/>
              <a:gd name="connsiteX6" fmla="*/ 734297 w 2162539"/>
              <a:gd name="connsiteY6" fmla="*/ 374259 h 1476778"/>
              <a:gd name="connsiteX7" fmla="*/ 534272 w 2162539"/>
              <a:gd name="connsiteY7" fmla="*/ 583809 h 1476778"/>
              <a:gd name="connsiteX8" fmla="*/ 322341 w 2162539"/>
              <a:gd name="connsiteY8" fmla="*/ 867178 h 1476778"/>
              <a:gd name="connsiteX9" fmla="*/ 179466 w 2162539"/>
              <a:gd name="connsiteY9" fmla="*/ 1143403 h 1476778"/>
              <a:gd name="connsiteX10" fmla="*/ 131841 w 2162539"/>
              <a:gd name="connsiteY10" fmla="*/ 1333903 h 1476778"/>
              <a:gd name="connsiteX11" fmla="*/ 2027316 w 2162539"/>
              <a:gd name="connsiteY11" fmla="*/ 1476778 h 1476778"/>
              <a:gd name="connsiteX12" fmla="*/ 2008266 w 2162539"/>
              <a:gd name="connsiteY12" fmla="*/ 1305328 h 1476778"/>
              <a:gd name="connsiteX13" fmla="*/ 1998741 w 2162539"/>
              <a:gd name="connsiteY13" fmla="*/ 1219603 h 1476778"/>
              <a:gd name="connsiteX14" fmla="*/ 1989216 w 2162539"/>
              <a:gd name="connsiteY14" fmla="*/ 1143403 h 1476778"/>
              <a:gd name="connsiteX15" fmla="*/ 2008266 w 2162539"/>
              <a:gd name="connsiteY15" fmla="*/ 1048153 h 1476778"/>
              <a:gd name="connsiteX16" fmla="*/ 2027316 w 2162539"/>
              <a:gd name="connsiteY16" fmla="*/ 914803 h 1476778"/>
              <a:gd name="connsiteX17" fmla="*/ 2103516 w 2162539"/>
              <a:gd name="connsiteY17" fmla="*/ 610003 h 1476778"/>
              <a:gd name="connsiteX18" fmla="*/ 2010648 w 2162539"/>
              <a:gd name="connsiteY18" fmla="*/ 150422 h 1476778"/>
              <a:gd name="connsiteX0" fmla="*/ 2010648 w 2159865"/>
              <a:gd name="connsiteY0" fmla="*/ 150422 h 1476778"/>
              <a:gd name="connsiteX1" fmla="*/ 2003503 w 2159865"/>
              <a:gd name="connsiteY1" fmla="*/ 24215 h 1476778"/>
              <a:gd name="connsiteX2" fmla="*/ 1855866 w 2159865"/>
              <a:gd name="connsiteY2" fmla="*/ 403 h 1476778"/>
              <a:gd name="connsiteX3" fmla="*/ 1593929 w 2159865"/>
              <a:gd name="connsiteY3" fmla="*/ 14690 h 1476778"/>
              <a:gd name="connsiteX4" fmla="*/ 1274841 w 2159865"/>
              <a:gd name="connsiteY4" fmla="*/ 78984 h 1476778"/>
              <a:gd name="connsiteX5" fmla="*/ 1024809 w 2159865"/>
              <a:gd name="connsiteY5" fmla="*/ 188522 h 1476778"/>
              <a:gd name="connsiteX6" fmla="*/ 734297 w 2159865"/>
              <a:gd name="connsiteY6" fmla="*/ 374259 h 1476778"/>
              <a:gd name="connsiteX7" fmla="*/ 534272 w 2159865"/>
              <a:gd name="connsiteY7" fmla="*/ 583809 h 1476778"/>
              <a:gd name="connsiteX8" fmla="*/ 322341 w 2159865"/>
              <a:gd name="connsiteY8" fmla="*/ 867178 h 1476778"/>
              <a:gd name="connsiteX9" fmla="*/ 179466 w 2159865"/>
              <a:gd name="connsiteY9" fmla="*/ 1143403 h 1476778"/>
              <a:gd name="connsiteX10" fmla="*/ 131841 w 2159865"/>
              <a:gd name="connsiteY10" fmla="*/ 1333903 h 1476778"/>
              <a:gd name="connsiteX11" fmla="*/ 2027316 w 2159865"/>
              <a:gd name="connsiteY11" fmla="*/ 1476778 h 1476778"/>
              <a:gd name="connsiteX12" fmla="*/ 1998741 w 2159865"/>
              <a:gd name="connsiteY12" fmla="*/ 1219603 h 1476778"/>
              <a:gd name="connsiteX13" fmla="*/ 1989216 w 2159865"/>
              <a:gd name="connsiteY13" fmla="*/ 1143403 h 1476778"/>
              <a:gd name="connsiteX14" fmla="*/ 2008266 w 2159865"/>
              <a:gd name="connsiteY14" fmla="*/ 1048153 h 1476778"/>
              <a:gd name="connsiteX15" fmla="*/ 2027316 w 2159865"/>
              <a:gd name="connsiteY15" fmla="*/ 914803 h 1476778"/>
              <a:gd name="connsiteX16" fmla="*/ 2103516 w 2159865"/>
              <a:gd name="connsiteY16" fmla="*/ 610003 h 1476778"/>
              <a:gd name="connsiteX17" fmla="*/ 2010648 w 2159865"/>
              <a:gd name="connsiteY17" fmla="*/ 150422 h 1476778"/>
              <a:gd name="connsiteX0" fmla="*/ 2010648 w 2156299"/>
              <a:gd name="connsiteY0" fmla="*/ 150422 h 1476778"/>
              <a:gd name="connsiteX1" fmla="*/ 2003503 w 2156299"/>
              <a:gd name="connsiteY1" fmla="*/ 24215 h 1476778"/>
              <a:gd name="connsiteX2" fmla="*/ 1855866 w 2156299"/>
              <a:gd name="connsiteY2" fmla="*/ 403 h 1476778"/>
              <a:gd name="connsiteX3" fmla="*/ 1593929 w 2156299"/>
              <a:gd name="connsiteY3" fmla="*/ 14690 h 1476778"/>
              <a:gd name="connsiteX4" fmla="*/ 1274841 w 2156299"/>
              <a:gd name="connsiteY4" fmla="*/ 78984 h 1476778"/>
              <a:gd name="connsiteX5" fmla="*/ 1024809 w 2156299"/>
              <a:gd name="connsiteY5" fmla="*/ 188522 h 1476778"/>
              <a:gd name="connsiteX6" fmla="*/ 734297 w 2156299"/>
              <a:gd name="connsiteY6" fmla="*/ 374259 h 1476778"/>
              <a:gd name="connsiteX7" fmla="*/ 534272 w 2156299"/>
              <a:gd name="connsiteY7" fmla="*/ 583809 h 1476778"/>
              <a:gd name="connsiteX8" fmla="*/ 322341 w 2156299"/>
              <a:gd name="connsiteY8" fmla="*/ 867178 h 1476778"/>
              <a:gd name="connsiteX9" fmla="*/ 179466 w 2156299"/>
              <a:gd name="connsiteY9" fmla="*/ 1143403 h 1476778"/>
              <a:gd name="connsiteX10" fmla="*/ 131841 w 2156299"/>
              <a:gd name="connsiteY10" fmla="*/ 1333903 h 1476778"/>
              <a:gd name="connsiteX11" fmla="*/ 2027316 w 2156299"/>
              <a:gd name="connsiteY11" fmla="*/ 1476778 h 1476778"/>
              <a:gd name="connsiteX12" fmla="*/ 1989216 w 2156299"/>
              <a:gd name="connsiteY12" fmla="*/ 1143403 h 1476778"/>
              <a:gd name="connsiteX13" fmla="*/ 2008266 w 2156299"/>
              <a:gd name="connsiteY13" fmla="*/ 1048153 h 1476778"/>
              <a:gd name="connsiteX14" fmla="*/ 2027316 w 2156299"/>
              <a:gd name="connsiteY14" fmla="*/ 914803 h 1476778"/>
              <a:gd name="connsiteX15" fmla="*/ 2103516 w 2156299"/>
              <a:gd name="connsiteY15" fmla="*/ 610003 h 1476778"/>
              <a:gd name="connsiteX16" fmla="*/ 2010648 w 2156299"/>
              <a:gd name="connsiteY16" fmla="*/ 150422 h 1476778"/>
              <a:gd name="connsiteX0" fmla="*/ 2010648 w 2161537"/>
              <a:gd name="connsiteY0" fmla="*/ 150422 h 1476778"/>
              <a:gd name="connsiteX1" fmla="*/ 2003503 w 2161537"/>
              <a:gd name="connsiteY1" fmla="*/ 24215 h 1476778"/>
              <a:gd name="connsiteX2" fmla="*/ 1855866 w 2161537"/>
              <a:gd name="connsiteY2" fmla="*/ 403 h 1476778"/>
              <a:gd name="connsiteX3" fmla="*/ 1593929 w 2161537"/>
              <a:gd name="connsiteY3" fmla="*/ 14690 h 1476778"/>
              <a:gd name="connsiteX4" fmla="*/ 1274841 w 2161537"/>
              <a:gd name="connsiteY4" fmla="*/ 78984 h 1476778"/>
              <a:gd name="connsiteX5" fmla="*/ 1024809 w 2161537"/>
              <a:gd name="connsiteY5" fmla="*/ 188522 h 1476778"/>
              <a:gd name="connsiteX6" fmla="*/ 734297 w 2161537"/>
              <a:gd name="connsiteY6" fmla="*/ 374259 h 1476778"/>
              <a:gd name="connsiteX7" fmla="*/ 534272 w 2161537"/>
              <a:gd name="connsiteY7" fmla="*/ 583809 h 1476778"/>
              <a:gd name="connsiteX8" fmla="*/ 322341 w 2161537"/>
              <a:gd name="connsiteY8" fmla="*/ 867178 h 1476778"/>
              <a:gd name="connsiteX9" fmla="*/ 179466 w 2161537"/>
              <a:gd name="connsiteY9" fmla="*/ 1143403 h 1476778"/>
              <a:gd name="connsiteX10" fmla="*/ 131841 w 2161537"/>
              <a:gd name="connsiteY10" fmla="*/ 1333903 h 1476778"/>
              <a:gd name="connsiteX11" fmla="*/ 2027316 w 2161537"/>
              <a:gd name="connsiteY11" fmla="*/ 1476778 h 1476778"/>
              <a:gd name="connsiteX12" fmla="*/ 2008266 w 2161537"/>
              <a:gd name="connsiteY12" fmla="*/ 1048153 h 1476778"/>
              <a:gd name="connsiteX13" fmla="*/ 2027316 w 2161537"/>
              <a:gd name="connsiteY13" fmla="*/ 914803 h 1476778"/>
              <a:gd name="connsiteX14" fmla="*/ 2103516 w 2161537"/>
              <a:gd name="connsiteY14" fmla="*/ 610003 h 1476778"/>
              <a:gd name="connsiteX15" fmla="*/ 2010648 w 2161537"/>
              <a:gd name="connsiteY15" fmla="*/ 150422 h 1476778"/>
              <a:gd name="connsiteX0" fmla="*/ 2010648 w 2164941"/>
              <a:gd name="connsiteY0" fmla="*/ 150422 h 1476778"/>
              <a:gd name="connsiteX1" fmla="*/ 2003503 w 2164941"/>
              <a:gd name="connsiteY1" fmla="*/ 24215 h 1476778"/>
              <a:gd name="connsiteX2" fmla="*/ 1855866 w 2164941"/>
              <a:gd name="connsiteY2" fmla="*/ 403 h 1476778"/>
              <a:gd name="connsiteX3" fmla="*/ 1593929 w 2164941"/>
              <a:gd name="connsiteY3" fmla="*/ 14690 h 1476778"/>
              <a:gd name="connsiteX4" fmla="*/ 1274841 w 2164941"/>
              <a:gd name="connsiteY4" fmla="*/ 78984 h 1476778"/>
              <a:gd name="connsiteX5" fmla="*/ 1024809 w 2164941"/>
              <a:gd name="connsiteY5" fmla="*/ 188522 h 1476778"/>
              <a:gd name="connsiteX6" fmla="*/ 734297 w 2164941"/>
              <a:gd name="connsiteY6" fmla="*/ 374259 h 1476778"/>
              <a:gd name="connsiteX7" fmla="*/ 534272 w 2164941"/>
              <a:gd name="connsiteY7" fmla="*/ 583809 h 1476778"/>
              <a:gd name="connsiteX8" fmla="*/ 322341 w 2164941"/>
              <a:gd name="connsiteY8" fmla="*/ 867178 h 1476778"/>
              <a:gd name="connsiteX9" fmla="*/ 179466 w 2164941"/>
              <a:gd name="connsiteY9" fmla="*/ 1143403 h 1476778"/>
              <a:gd name="connsiteX10" fmla="*/ 131841 w 2164941"/>
              <a:gd name="connsiteY10" fmla="*/ 1333903 h 1476778"/>
              <a:gd name="connsiteX11" fmla="*/ 2027316 w 2164941"/>
              <a:gd name="connsiteY11" fmla="*/ 1476778 h 1476778"/>
              <a:gd name="connsiteX12" fmla="*/ 2027316 w 2164941"/>
              <a:gd name="connsiteY12" fmla="*/ 914803 h 1476778"/>
              <a:gd name="connsiteX13" fmla="*/ 2103516 w 2164941"/>
              <a:gd name="connsiteY13" fmla="*/ 610003 h 1476778"/>
              <a:gd name="connsiteX14" fmla="*/ 2010648 w 2164941"/>
              <a:gd name="connsiteY14" fmla="*/ 150422 h 1476778"/>
              <a:gd name="connsiteX0" fmla="*/ 2010648 w 2196910"/>
              <a:gd name="connsiteY0" fmla="*/ 150422 h 1476778"/>
              <a:gd name="connsiteX1" fmla="*/ 2003503 w 2196910"/>
              <a:gd name="connsiteY1" fmla="*/ 24215 h 1476778"/>
              <a:gd name="connsiteX2" fmla="*/ 1855866 w 2196910"/>
              <a:gd name="connsiteY2" fmla="*/ 403 h 1476778"/>
              <a:gd name="connsiteX3" fmla="*/ 1593929 w 2196910"/>
              <a:gd name="connsiteY3" fmla="*/ 14690 h 1476778"/>
              <a:gd name="connsiteX4" fmla="*/ 1274841 w 2196910"/>
              <a:gd name="connsiteY4" fmla="*/ 78984 h 1476778"/>
              <a:gd name="connsiteX5" fmla="*/ 1024809 w 2196910"/>
              <a:gd name="connsiteY5" fmla="*/ 188522 h 1476778"/>
              <a:gd name="connsiteX6" fmla="*/ 734297 w 2196910"/>
              <a:gd name="connsiteY6" fmla="*/ 374259 h 1476778"/>
              <a:gd name="connsiteX7" fmla="*/ 534272 w 2196910"/>
              <a:gd name="connsiteY7" fmla="*/ 583809 h 1476778"/>
              <a:gd name="connsiteX8" fmla="*/ 322341 w 2196910"/>
              <a:gd name="connsiteY8" fmla="*/ 867178 h 1476778"/>
              <a:gd name="connsiteX9" fmla="*/ 179466 w 2196910"/>
              <a:gd name="connsiteY9" fmla="*/ 1143403 h 1476778"/>
              <a:gd name="connsiteX10" fmla="*/ 131841 w 2196910"/>
              <a:gd name="connsiteY10" fmla="*/ 1333903 h 1476778"/>
              <a:gd name="connsiteX11" fmla="*/ 2027316 w 2196910"/>
              <a:gd name="connsiteY11" fmla="*/ 1476778 h 1476778"/>
              <a:gd name="connsiteX12" fmla="*/ 2103516 w 2196910"/>
              <a:gd name="connsiteY12" fmla="*/ 610003 h 1476778"/>
              <a:gd name="connsiteX13" fmla="*/ 2010648 w 2196910"/>
              <a:gd name="connsiteY13" fmla="*/ 150422 h 1476778"/>
              <a:gd name="connsiteX0" fmla="*/ 2010648 w 2163133"/>
              <a:gd name="connsiteY0" fmla="*/ 150422 h 1476778"/>
              <a:gd name="connsiteX1" fmla="*/ 2003503 w 2163133"/>
              <a:gd name="connsiteY1" fmla="*/ 24215 h 1476778"/>
              <a:gd name="connsiteX2" fmla="*/ 1855866 w 2163133"/>
              <a:gd name="connsiteY2" fmla="*/ 403 h 1476778"/>
              <a:gd name="connsiteX3" fmla="*/ 1593929 w 2163133"/>
              <a:gd name="connsiteY3" fmla="*/ 14690 h 1476778"/>
              <a:gd name="connsiteX4" fmla="*/ 1274841 w 2163133"/>
              <a:gd name="connsiteY4" fmla="*/ 78984 h 1476778"/>
              <a:gd name="connsiteX5" fmla="*/ 1024809 w 2163133"/>
              <a:gd name="connsiteY5" fmla="*/ 188522 h 1476778"/>
              <a:gd name="connsiteX6" fmla="*/ 734297 w 2163133"/>
              <a:gd name="connsiteY6" fmla="*/ 374259 h 1476778"/>
              <a:gd name="connsiteX7" fmla="*/ 534272 w 2163133"/>
              <a:gd name="connsiteY7" fmla="*/ 583809 h 1476778"/>
              <a:gd name="connsiteX8" fmla="*/ 322341 w 2163133"/>
              <a:gd name="connsiteY8" fmla="*/ 867178 h 1476778"/>
              <a:gd name="connsiteX9" fmla="*/ 179466 w 2163133"/>
              <a:gd name="connsiteY9" fmla="*/ 1143403 h 1476778"/>
              <a:gd name="connsiteX10" fmla="*/ 131841 w 2163133"/>
              <a:gd name="connsiteY10" fmla="*/ 1333903 h 1476778"/>
              <a:gd name="connsiteX11" fmla="*/ 2027316 w 2163133"/>
              <a:gd name="connsiteY11" fmla="*/ 1476778 h 1476778"/>
              <a:gd name="connsiteX12" fmla="*/ 2010648 w 2163133"/>
              <a:gd name="connsiteY12" fmla="*/ 150422 h 1476778"/>
              <a:gd name="connsiteX0" fmla="*/ 2010648 w 2030992"/>
              <a:gd name="connsiteY0" fmla="*/ 150422 h 1476778"/>
              <a:gd name="connsiteX1" fmla="*/ 2003503 w 2030992"/>
              <a:gd name="connsiteY1" fmla="*/ 24215 h 1476778"/>
              <a:gd name="connsiteX2" fmla="*/ 1855866 w 2030992"/>
              <a:gd name="connsiteY2" fmla="*/ 403 h 1476778"/>
              <a:gd name="connsiteX3" fmla="*/ 1593929 w 2030992"/>
              <a:gd name="connsiteY3" fmla="*/ 14690 h 1476778"/>
              <a:gd name="connsiteX4" fmla="*/ 1274841 w 2030992"/>
              <a:gd name="connsiteY4" fmla="*/ 78984 h 1476778"/>
              <a:gd name="connsiteX5" fmla="*/ 1024809 w 2030992"/>
              <a:gd name="connsiteY5" fmla="*/ 188522 h 1476778"/>
              <a:gd name="connsiteX6" fmla="*/ 734297 w 2030992"/>
              <a:gd name="connsiteY6" fmla="*/ 374259 h 1476778"/>
              <a:gd name="connsiteX7" fmla="*/ 534272 w 2030992"/>
              <a:gd name="connsiteY7" fmla="*/ 583809 h 1476778"/>
              <a:gd name="connsiteX8" fmla="*/ 322341 w 2030992"/>
              <a:gd name="connsiteY8" fmla="*/ 867178 h 1476778"/>
              <a:gd name="connsiteX9" fmla="*/ 179466 w 2030992"/>
              <a:gd name="connsiteY9" fmla="*/ 1143403 h 1476778"/>
              <a:gd name="connsiteX10" fmla="*/ 131841 w 2030992"/>
              <a:gd name="connsiteY10" fmla="*/ 1333903 h 1476778"/>
              <a:gd name="connsiteX11" fmla="*/ 2027316 w 2030992"/>
              <a:gd name="connsiteY11" fmla="*/ 1476778 h 1476778"/>
              <a:gd name="connsiteX12" fmla="*/ 2010648 w 2030992"/>
              <a:gd name="connsiteY12" fmla="*/ 150422 h 1476778"/>
              <a:gd name="connsiteX0" fmla="*/ 2010648 w 2030992"/>
              <a:gd name="connsiteY0" fmla="*/ 150422 h 1476783"/>
              <a:gd name="connsiteX1" fmla="*/ 2003503 w 2030992"/>
              <a:gd name="connsiteY1" fmla="*/ 24215 h 1476783"/>
              <a:gd name="connsiteX2" fmla="*/ 1855866 w 2030992"/>
              <a:gd name="connsiteY2" fmla="*/ 403 h 1476783"/>
              <a:gd name="connsiteX3" fmla="*/ 1593929 w 2030992"/>
              <a:gd name="connsiteY3" fmla="*/ 14690 h 1476783"/>
              <a:gd name="connsiteX4" fmla="*/ 1274841 w 2030992"/>
              <a:gd name="connsiteY4" fmla="*/ 78984 h 1476783"/>
              <a:gd name="connsiteX5" fmla="*/ 1024809 w 2030992"/>
              <a:gd name="connsiteY5" fmla="*/ 188522 h 1476783"/>
              <a:gd name="connsiteX6" fmla="*/ 734297 w 2030992"/>
              <a:gd name="connsiteY6" fmla="*/ 374259 h 1476783"/>
              <a:gd name="connsiteX7" fmla="*/ 534272 w 2030992"/>
              <a:gd name="connsiteY7" fmla="*/ 583809 h 1476783"/>
              <a:gd name="connsiteX8" fmla="*/ 322341 w 2030992"/>
              <a:gd name="connsiteY8" fmla="*/ 867178 h 1476783"/>
              <a:gd name="connsiteX9" fmla="*/ 179466 w 2030992"/>
              <a:gd name="connsiteY9" fmla="*/ 1143403 h 1476783"/>
              <a:gd name="connsiteX10" fmla="*/ 131841 w 2030992"/>
              <a:gd name="connsiteY10" fmla="*/ 1333903 h 1476783"/>
              <a:gd name="connsiteX11" fmla="*/ 2027316 w 2030992"/>
              <a:gd name="connsiteY11" fmla="*/ 1476778 h 1476783"/>
              <a:gd name="connsiteX12" fmla="*/ 2010648 w 2030992"/>
              <a:gd name="connsiteY12" fmla="*/ 150422 h 1476783"/>
              <a:gd name="connsiteX0" fmla="*/ 2007832 w 2008588"/>
              <a:gd name="connsiteY0" fmla="*/ 150422 h 1363557"/>
              <a:gd name="connsiteX1" fmla="*/ 2000687 w 2008588"/>
              <a:gd name="connsiteY1" fmla="*/ 24215 h 1363557"/>
              <a:gd name="connsiteX2" fmla="*/ 1853050 w 2008588"/>
              <a:gd name="connsiteY2" fmla="*/ 403 h 1363557"/>
              <a:gd name="connsiteX3" fmla="*/ 1591113 w 2008588"/>
              <a:gd name="connsiteY3" fmla="*/ 14690 h 1363557"/>
              <a:gd name="connsiteX4" fmla="*/ 1272025 w 2008588"/>
              <a:gd name="connsiteY4" fmla="*/ 78984 h 1363557"/>
              <a:gd name="connsiteX5" fmla="*/ 1021993 w 2008588"/>
              <a:gd name="connsiteY5" fmla="*/ 188522 h 1363557"/>
              <a:gd name="connsiteX6" fmla="*/ 731481 w 2008588"/>
              <a:gd name="connsiteY6" fmla="*/ 374259 h 1363557"/>
              <a:gd name="connsiteX7" fmla="*/ 531456 w 2008588"/>
              <a:gd name="connsiteY7" fmla="*/ 583809 h 1363557"/>
              <a:gd name="connsiteX8" fmla="*/ 319525 w 2008588"/>
              <a:gd name="connsiteY8" fmla="*/ 867178 h 1363557"/>
              <a:gd name="connsiteX9" fmla="*/ 176650 w 2008588"/>
              <a:gd name="connsiteY9" fmla="*/ 1143403 h 1363557"/>
              <a:gd name="connsiteX10" fmla="*/ 129025 w 2008588"/>
              <a:gd name="connsiteY10" fmla="*/ 1333903 h 1363557"/>
              <a:gd name="connsiteX11" fmla="*/ 1986400 w 2008588"/>
              <a:gd name="connsiteY11" fmla="*/ 1362478 h 1363557"/>
              <a:gd name="connsiteX12" fmla="*/ 2007832 w 2008588"/>
              <a:gd name="connsiteY12" fmla="*/ 150422 h 1363557"/>
              <a:gd name="connsiteX0" fmla="*/ 2008887 w 2011867"/>
              <a:gd name="connsiteY0" fmla="*/ 150422 h 1388702"/>
              <a:gd name="connsiteX1" fmla="*/ 2001742 w 2011867"/>
              <a:gd name="connsiteY1" fmla="*/ 24215 h 1388702"/>
              <a:gd name="connsiteX2" fmla="*/ 1854105 w 2011867"/>
              <a:gd name="connsiteY2" fmla="*/ 403 h 1388702"/>
              <a:gd name="connsiteX3" fmla="*/ 1592168 w 2011867"/>
              <a:gd name="connsiteY3" fmla="*/ 14690 h 1388702"/>
              <a:gd name="connsiteX4" fmla="*/ 1273080 w 2011867"/>
              <a:gd name="connsiteY4" fmla="*/ 78984 h 1388702"/>
              <a:gd name="connsiteX5" fmla="*/ 1023048 w 2011867"/>
              <a:gd name="connsiteY5" fmla="*/ 188522 h 1388702"/>
              <a:gd name="connsiteX6" fmla="*/ 732536 w 2011867"/>
              <a:gd name="connsiteY6" fmla="*/ 374259 h 1388702"/>
              <a:gd name="connsiteX7" fmla="*/ 532511 w 2011867"/>
              <a:gd name="connsiteY7" fmla="*/ 583809 h 1388702"/>
              <a:gd name="connsiteX8" fmla="*/ 320580 w 2011867"/>
              <a:gd name="connsiteY8" fmla="*/ 867178 h 1388702"/>
              <a:gd name="connsiteX9" fmla="*/ 177705 w 2011867"/>
              <a:gd name="connsiteY9" fmla="*/ 1143403 h 1388702"/>
              <a:gd name="connsiteX10" fmla="*/ 130080 w 2011867"/>
              <a:gd name="connsiteY10" fmla="*/ 1333903 h 1388702"/>
              <a:gd name="connsiteX11" fmla="*/ 2001743 w 2011867"/>
              <a:gd name="connsiteY11" fmla="*/ 1388672 h 1388702"/>
              <a:gd name="connsiteX12" fmla="*/ 2008887 w 2011867"/>
              <a:gd name="connsiteY12" fmla="*/ 150422 h 1388702"/>
              <a:gd name="connsiteX0" fmla="*/ 1881353 w 1884333"/>
              <a:gd name="connsiteY0" fmla="*/ 150422 h 1388672"/>
              <a:gd name="connsiteX1" fmla="*/ 1874208 w 1884333"/>
              <a:gd name="connsiteY1" fmla="*/ 24215 h 1388672"/>
              <a:gd name="connsiteX2" fmla="*/ 1726571 w 1884333"/>
              <a:gd name="connsiteY2" fmla="*/ 403 h 1388672"/>
              <a:gd name="connsiteX3" fmla="*/ 1464634 w 1884333"/>
              <a:gd name="connsiteY3" fmla="*/ 14690 h 1388672"/>
              <a:gd name="connsiteX4" fmla="*/ 1145546 w 1884333"/>
              <a:gd name="connsiteY4" fmla="*/ 78984 h 1388672"/>
              <a:gd name="connsiteX5" fmla="*/ 895514 w 1884333"/>
              <a:gd name="connsiteY5" fmla="*/ 188522 h 1388672"/>
              <a:gd name="connsiteX6" fmla="*/ 605002 w 1884333"/>
              <a:gd name="connsiteY6" fmla="*/ 374259 h 1388672"/>
              <a:gd name="connsiteX7" fmla="*/ 404977 w 1884333"/>
              <a:gd name="connsiteY7" fmla="*/ 583809 h 1388672"/>
              <a:gd name="connsiteX8" fmla="*/ 193046 w 1884333"/>
              <a:gd name="connsiteY8" fmla="*/ 867178 h 1388672"/>
              <a:gd name="connsiteX9" fmla="*/ 50171 w 1884333"/>
              <a:gd name="connsiteY9" fmla="*/ 1143403 h 1388672"/>
              <a:gd name="connsiteX10" fmla="*/ 2546 w 1884333"/>
              <a:gd name="connsiteY10" fmla="*/ 1333903 h 1388672"/>
              <a:gd name="connsiteX11" fmla="*/ 1874209 w 1884333"/>
              <a:gd name="connsiteY11" fmla="*/ 1388672 h 1388672"/>
              <a:gd name="connsiteX12" fmla="*/ 1881353 w 1884333"/>
              <a:gd name="connsiteY12" fmla="*/ 150422 h 1388672"/>
              <a:gd name="connsiteX0" fmla="*/ 1862623 w 1865603"/>
              <a:gd name="connsiteY0" fmla="*/ 150422 h 1388672"/>
              <a:gd name="connsiteX1" fmla="*/ 1855478 w 1865603"/>
              <a:gd name="connsiteY1" fmla="*/ 24215 h 1388672"/>
              <a:gd name="connsiteX2" fmla="*/ 1707841 w 1865603"/>
              <a:gd name="connsiteY2" fmla="*/ 403 h 1388672"/>
              <a:gd name="connsiteX3" fmla="*/ 1445904 w 1865603"/>
              <a:gd name="connsiteY3" fmla="*/ 14690 h 1388672"/>
              <a:gd name="connsiteX4" fmla="*/ 1126816 w 1865603"/>
              <a:gd name="connsiteY4" fmla="*/ 78984 h 1388672"/>
              <a:gd name="connsiteX5" fmla="*/ 876784 w 1865603"/>
              <a:gd name="connsiteY5" fmla="*/ 188522 h 1388672"/>
              <a:gd name="connsiteX6" fmla="*/ 586272 w 1865603"/>
              <a:gd name="connsiteY6" fmla="*/ 374259 h 1388672"/>
              <a:gd name="connsiteX7" fmla="*/ 386247 w 1865603"/>
              <a:gd name="connsiteY7" fmla="*/ 583809 h 1388672"/>
              <a:gd name="connsiteX8" fmla="*/ 174316 w 1865603"/>
              <a:gd name="connsiteY8" fmla="*/ 867178 h 1388672"/>
              <a:gd name="connsiteX9" fmla="*/ 31441 w 1865603"/>
              <a:gd name="connsiteY9" fmla="*/ 1143403 h 1388672"/>
              <a:gd name="connsiteX10" fmla="*/ 5247 w 1865603"/>
              <a:gd name="connsiteY10" fmla="*/ 1381528 h 1388672"/>
              <a:gd name="connsiteX11" fmla="*/ 1855479 w 1865603"/>
              <a:gd name="connsiteY11" fmla="*/ 1388672 h 1388672"/>
              <a:gd name="connsiteX12" fmla="*/ 1862623 w 1865603"/>
              <a:gd name="connsiteY12" fmla="*/ 150422 h 1388672"/>
              <a:gd name="connsiteX0" fmla="*/ 1984397 w 1987377"/>
              <a:gd name="connsiteY0" fmla="*/ 150422 h 1400957"/>
              <a:gd name="connsiteX1" fmla="*/ 1977252 w 1987377"/>
              <a:gd name="connsiteY1" fmla="*/ 24215 h 1400957"/>
              <a:gd name="connsiteX2" fmla="*/ 1829615 w 1987377"/>
              <a:gd name="connsiteY2" fmla="*/ 403 h 1400957"/>
              <a:gd name="connsiteX3" fmla="*/ 1567678 w 1987377"/>
              <a:gd name="connsiteY3" fmla="*/ 14690 h 1400957"/>
              <a:gd name="connsiteX4" fmla="*/ 1248590 w 1987377"/>
              <a:gd name="connsiteY4" fmla="*/ 78984 h 1400957"/>
              <a:gd name="connsiteX5" fmla="*/ 998558 w 1987377"/>
              <a:gd name="connsiteY5" fmla="*/ 188522 h 1400957"/>
              <a:gd name="connsiteX6" fmla="*/ 708046 w 1987377"/>
              <a:gd name="connsiteY6" fmla="*/ 374259 h 1400957"/>
              <a:gd name="connsiteX7" fmla="*/ 508021 w 1987377"/>
              <a:gd name="connsiteY7" fmla="*/ 583809 h 1400957"/>
              <a:gd name="connsiteX8" fmla="*/ 296090 w 1987377"/>
              <a:gd name="connsiteY8" fmla="*/ 867178 h 1400957"/>
              <a:gd name="connsiteX9" fmla="*/ 179408 w 1987377"/>
              <a:gd name="connsiteY9" fmla="*/ 1145785 h 1400957"/>
              <a:gd name="connsiteX10" fmla="*/ 127021 w 1987377"/>
              <a:gd name="connsiteY10" fmla="*/ 1381528 h 1400957"/>
              <a:gd name="connsiteX11" fmla="*/ 1977253 w 1987377"/>
              <a:gd name="connsiteY11" fmla="*/ 1388672 h 1400957"/>
              <a:gd name="connsiteX12" fmla="*/ 1984397 w 1987377"/>
              <a:gd name="connsiteY12" fmla="*/ 150422 h 1400957"/>
              <a:gd name="connsiteX0" fmla="*/ 1985604 w 1988584"/>
              <a:gd name="connsiteY0" fmla="*/ 150422 h 1388672"/>
              <a:gd name="connsiteX1" fmla="*/ 1978459 w 1988584"/>
              <a:gd name="connsiteY1" fmla="*/ 24215 h 1388672"/>
              <a:gd name="connsiteX2" fmla="*/ 1830822 w 1988584"/>
              <a:gd name="connsiteY2" fmla="*/ 403 h 1388672"/>
              <a:gd name="connsiteX3" fmla="*/ 1568885 w 1988584"/>
              <a:gd name="connsiteY3" fmla="*/ 14690 h 1388672"/>
              <a:gd name="connsiteX4" fmla="*/ 1249797 w 1988584"/>
              <a:gd name="connsiteY4" fmla="*/ 78984 h 1388672"/>
              <a:gd name="connsiteX5" fmla="*/ 999765 w 1988584"/>
              <a:gd name="connsiteY5" fmla="*/ 188522 h 1388672"/>
              <a:gd name="connsiteX6" fmla="*/ 709253 w 1988584"/>
              <a:gd name="connsiteY6" fmla="*/ 374259 h 1388672"/>
              <a:gd name="connsiteX7" fmla="*/ 509228 w 1988584"/>
              <a:gd name="connsiteY7" fmla="*/ 583809 h 1388672"/>
              <a:gd name="connsiteX8" fmla="*/ 297297 w 1988584"/>
              <a:gd name="connsiteY8" fmla="*/ 867178 h 1388672"/>
              <a:gd name="connsiteX9" fmla="*/ 180615 w 1988584"/>
              <a:gd name="connsiteY9" fmla="*/ 1145785 h 1388672"/>
              <a:gd name="connsiteX10" fmla="*/ 128228 w 1988584"/>
              <a:gd name="connsiteY10" fmla="*/ 1381528 h 1388672"/>
              <a:gd name="connsiteX11" fmla="*/ 1978460 w 1988584"/>
              <a:gd name="connsiteY11" fmla="*/ 1388672 h 1388672"/>
              <a:gd name="connsiteX12" fmla="*/ 1985604 w 1988584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388672"/>
              <a:gd name="connsiteX1" fmla="*/ 1951096 w 1961221"/>
              <a:gd name="connsiteY1" fmla="*/ 24215 h 1388672"/>
              <a:gd name="connsiteX2" fmla="*/ 1803459 w 1961221"/>
              <a:gd name="connsiteY2" fmla="*/ 403 h 1388672"/>
              <a:gd name="connsiteX3" fmla="*/ 1541522 w 1961221"/>
              <a:gd name="connsiteY3" fmla="*/ 14690 h 1388672"/>
              <a:gd name="connsiteX4" fmla="*/ 1222434 w 1961221"/>
              <a:gd name="connsiteY4" fmla="*/ 78984 h 1388672"/>
              <a:gd name="connsiteX5" fmla="*/ 972402 w 1961221"/>
              <a:gd name="connsiteY5" fmla="*/ 188522 h 1388672"/>
              <a:gd name="connsiteX6" fmla="*/ 681890 w 1961221"/>
              <a:gd name="connsiteY6" fmla="*/ 374259 h 1388672"/>
              <a:gd name="connsiteX7" fmla="*/ 481865 w 1961221"/>
              <a:gd name="connsiteY7" fmla="*/ 583809 h 1388672"/>
              <a:gd name="connsiteX8" fmla="*/ 269934 w 1961221"/>
              <a:gd name="connsiteY8" fmla="*/ 867178 h 1388672"/>
              <a:gd name="connsiteX9" fmla="*/ 100865 w 1961221"/>
              <a:gd name="connsiteY9" fmla="*/ 1381528 h 1388672"/>
              <a:gd name="connsiteX10" fmla="*/ 1951097 w 1961221"/>
              <a:gd name="connsiteY10" fmla="*/ 1388672 h 1388672"/>
              <a:gd name="connsiteX11" fmla="*/ 1958241 w 1961221"/>
              <a:gd name="connsiteY11" fmla="*/ 150422 h 1388672"/>
              <a:gd name="connsiteX0" fmla="*/ 1859631 w 1862611"/>
              <a:gd name="connsiteY0" fmla="*/ 150422 h 1388672"/>
              <a:gd name="connsiteX1" fmla="*/ 1852486 w 1862611"/>
              <a:gd name="connsiteY1" fmla="*/ 24215 h 1388672"/>
              <a:gd name="connsiteX2" fmla="*/ 1704849 w 1862611"/>
              <a:gd name="connsiteY2" fmla="*/ 403 h 1388672"/>
              <a:gd name="connsiteX3" fmla="*/ 1442912 w 1862611"/>
              <a:gd name="connsiteY3" fmla="*/ 14690 h 1388672"/>
              <a:gd name="connsiteX4" fmla="*/ 1123824 w 1862611"/>
              <a:gd name="connsiteY4" fmla="*/ 78984 h 1388672"/>
              <a:gd name="connsiteX5" fmla="*/ 873792 w 1862611"/>
              <a:gd name="connsiteY5" fmla="*/ 188522 h 1388672"/>
              <a:gd name="connsiteX6" fmla="*/ 583280 w 1862611"/>
              <a:gd name="connsiteY6" fmla="*/ 374259 h 1388672"/>
              <a:gd name="connsiteX7" fmla="*/ 383255 w 1862611"/>
              <a:gd name="connsiteY7" fmla="*/ 583809 h 1388672"/>
              <a:gd name="connsiteX8" fmla="*/ 171324 w 1862611"/>
              <a:gd name="connsiteY8" fmla="*/ 867178 h 1388672"/>
              <a:gd name="connsiteX9" fmla="*/ 2255 w 1862611"/>
              <a:gd name="connsiteY9" fmla="*/ 1381528 h 1388672"/>
              <a:gd name="connsiteX10" fmla="*/ 1852487 w 1862611"/>
              <a:gd name="connsiteY10" fmla="*/ 1388672 h 1388672"/>
              <a:gd name="connsiteX11" fmla="*/ 1859631 w 1862611"/>
              <a:gd name="connsiteY11" fmla="*/ 150422 h 1388672"/>
              <a:gd name="connsiteX0" fmla="*/ 1860308 w 1863288"/>
              <a:gd name="connsiteY0" fmla="*/ 150422 h 1388672"/>
              <a:gd name="connsiteX1" fmla="*/ 1853163 w 1863288"/>
              <a:gd name="connsiteY1" fmla="*/ 24215 h 1388672"/>
              <a:gd name="connsiteX2" fmla="*/ 1705526 w 1863288"/>
              <a:gd name="connsiteY2" fmla="*/ 403 h 1388672"/>
              <a:gd name="connsiteX3" fmla="*/ 1443589 w 1863288"/>
              <a:gd name="connsiteY3" fmla="*/ 14690 h 1388672"/>
              <a:gd name="connsiteX4" fmla="*/ 1124501 w 1863288"/>
              <a:gd name="connsiteY4" fmla="*/ 78984 h 1388672"/>
              <a:gd name="connsiteX5" fmla="*/ 874469 w 1863288"/>
              <a:gd name="connsiteY5" fmla="*/ 188522 h 1388672"/>
              <a:gd name="connsiteX6" fmla="*/ 583957 w 1863288"/>
              <a:gd name="connsiteY6" fmla="*/ 374259 h 1388672"/>
              <a:gd name="connsiteX7" fmla="*/ 383932 w 1863288"/>
              <a:gd name="connsiteY7" fmla="*/ 583809 h 1388672"/>
              <a:gd name="connsiteX8" fmla="*/ 138663 w 1863288"/>
              <a:gd name="connsiteY8" fmla="*/ 957666 h 1388672"/>
              <a:gd name="connsiteX9" fmla="*/ 2932 w 1863288"/>
              <a:gd name="connsiteY9" fmla="*/ 1381528 h 1388672"/>
              <a:gd name="connsiteX10" fmla="*/ 1853164 w 1863288"/>
              <a:gd name="connsiteY10" fmla="*/ 1388672 h 1388672"/>
              <a:gd name="connsiteX11" fmla="*/ 1860308 w 1863288"/>
              <a:gd name="connsiteY11" fmla="*/ 150422 h 1388672"/>
              <a:gd name="connsiteX0" fmla="*/ 1860437 w 1863417"/>
              <a:gd name="connsiteY0" fmla="*/ 150422 h 1388672"/>
              <a:gd name="connsiteX1" fmla="*/ 1853292 w 1863417"/>
              <a:gd name="connsiteY1" fmla="*/ 24215 h 1388672"/>
              <a:gd name="connsiteX2" fmla="*/ 1705655 w 1863417"/>
              <a:gd name="connsiteY2" fmla="*/ 403 h 1388672"/>
              <a:gd name="connsiteX3" fmla="*/ 1443718 w 1863417"/>
              <a:gd name="connsiteY3" fmla="*/ 14690 h 1388672"/>
              <a:gd name="connsiteX4" fmla="*/ 1124630 w 1863417"/>
              <a:gd name="connsiteY4" fmla="*/ 78984 h 1388672"/>
              <a:gd name="connsiteX5" fmla="*/ 874598 w 1863417"/>
              <a:gd name="connsiteY5" fmla="*/ 188522 h 1388672"/>
              <a:gd name="connsiteX6" fmla="*/ 584086 w 1863417"/>
              <a:gd name="connsiteY6" fmla="*/ 374259 h 1388672"/>
              <a:gd name="connsiteX7" fmla="*/ 384061 w 1863417"/>
              <a:gd name="connsiteY7" fmla="*/ 583809 h 1388672"/>
              <a:gd name="connsiteX8" fmla="*/ 138792 w 1863417"/>
              <a:gd name="connsiteY8" fmla="*/ 957666 h 1388672"/>
              <a:gd name="connsiteX9" fmla="*/ 3061 w 1863417"/>
              <a:gd name="connsiteY9" fmla="*/ 1381528 h 1388672"/>
              <a:gd name="connsiteX10" fmla="*/ 1853293 w 1863417"/>
              <a:gd name="connsiteY10" fmla="*/ 1388672 h 1388672"/>
              <a:gd name="connsiteX11" fmla="*/ 1860437 w 1863417"/>
              <a:gd name="connsiteY11" fmla="*/ 150422 h 1388672"/>
              <a:gd name="connsiteX0" fmla="*/ 1862890 w 1865870"/>
              <a:gd name="connsiteY0" fmla="*/ 150422 h 1388672"/>
              <a:gd name="connsiteX1" fmla="*/ 1855745 w 1865870"/>
              <a:gd name="connsiteY1" fmla="*/ 24215 h 1388672"/>
              <a:gd name="connsiteX2" fmla="*/ 1708108 w 1865870"/>
              <a:gd name="connsiteY2" fmla="*/ 403 h 1388672"/>
              <a:gd name="connsiteX3" fmla="*/ 1446171 w 1865870"/>
              <a:gd name="connsiteY3" fmla="*/ 14690 h 1388672"/>
              <a:gd name="connsiteX4" fmla="*/ 1127083 w 1865870"/>
              <a:gd name="connsiteY4" fmla="*/ 78984 h 1388672"/>
              <a:gd name="connsiteX5" fmla="*/ 877051 w 1865870"/>
              <a:gd name="connsiteY5" fmla="*/ 188522 h 1388672"/>
              <a:gd name="connsiteX6" fmla="*/ 586539 w 1865870"/>
              <a:gd name="connsiteY6" fmla="*/ 374259 h 1388672"/>
              <a:gd name="connsiteX7" fmla="*/ 386514 w 1865870"/>
              <a:gd name="connsiteY7" fmla="*/ 583809 h 1388672"/>
              <a:gd name="connsiteX8" fmla="*/ 141245 w 1865870"/>
              <a:gd name="connsiteY8" fmla="*/ 957666 h 1388672"/>
              <a:gd name="connsiteX9" fmla="*/ 5514 w 1865870"/>
              <a:gd name="connsiteY9" fmla="*/ 1381528 h 1388672"/>
              <a:gd name="connsiteX10" fmla="*/ 1855746 w 1865870"/>
              <a:gd name="connsiteY10" fmla="*/ 1388672 h 1388672"/>
              <a:gd name="connsiteX11" fmla="*/ 1862890 w 1865870"/>
              <a:gd name="connsiteY11" fmla="*/ 150422 h 1388672"/>
              <a:gd name="connsiteX0" fmla="*/ 1861458 w 1864438"/>
              <a:gd name="connsiteY0" fmla="*/ 150422 h 1388672"/>
              <a:gd name="connsiteX1" fmla="*/ 1854313 w 1864438"/>
              <a:gd name="connsiteY1" fmla="*/ 24215 h 1388672"/>
              <a:gd name="connsiteX2" fmla="*/ 1706676 w 1864438"/>
              <a:gd name="connsiteY2" fmla="*/ 403 h 1388672"/>
              <a:gd name="connsiteX3" fmla="*/ 1444739 w 1864438"/>
              <a:gd name="connsiteY3" fmla="*/ 14690 h 1388672"/>
              <a:gd name="connsiteX4" fmla="*/ 1125651 w 1864438"/>
              <a:gd name="connsiteY4" fmla="*/ 78984 h 1388672"/>
              <a:gd name="connsiteX5" fmla="*/ 875619 w 1864438"/>
              <a:gd name="connsiteY5" fmla="*/ 188522 h 1388672"/>
              <a:gd name="connsiteX6" fmla="*/ 585107 w 1864438"/>
              <a:gd name="connsiteY6" fmla="*/ 374259 h 1388672"/>
              <a:gd name="connsiteX7" fmla="*/ 139813 w 1864438"/>
              <a:gd name="connsiteY7" fmla="*/ 957666 h 1388672"/>
              <a:gd name="connsiteX8" fmla="*/ 4082 w 1864438"/>
              <a:gd name="connsiteY8" fmla="*/ 1381528 h 1388672"/>
              <a:gd name="connsiteX9" fmla="*/ 1854314 w 1864438"/>
              <a:gd name="connsiteY9" fmla="*/ 1388672 h 1388672"/>
              <a:gd name="connsiteX10" fmla="*/ 1861458 w 1864438"/>
              <a:gd name="connsiteY10" fmla="*/ 150422 h 1388672"/>
              <a:gd name="connsiteX0" fmla="*/ 1865336 w 1868316"/>
              <a:gd name="connsiteY0" fmla="*/ 150422 h 1388672"/>
              <a:gd name="connsiteX1" fmla="*/ 1858191 w 1868316"/>
              <a:gd name="connsiteY1" fmla="*/ 24215 h 1388672"/>
              <a:gd name="connsiteX2" fmla="*/ 1710554 w 1868316"/>
              <a:gd name="connsiteY2" fmla="*/ 403 h 1388672"/>
              <a:gd name="connsiteX3" fmla="*/ 1448617 w 1868316"/>
              <a:gd name="connsiteY3" fmla="*/ 14690 h 1388672"/>
              <a:gd name="connsiteX4" fmla="*/ 1129529 w 1868316"/>
              <a:gd name="connsiteY4" fmla="*/ 78984 h 1388672"/>
              <a:gd name="connsiteX5" fmla="*/ 879497 w 1868316"/>
              <a:gd name="connsiteY5" fmla="*/ 188522 h 1388672"/>
              <a:gd name="connsiteX6" fmla="*/ 143691 w 1868316"/>
              <a:gd name="connsiteY6" fmla="*/ 957666 h 1388672"/>
              <a:gd name="connsiteX7" fmla="*/ 7960 w 1868316"/>
              <a:gd name="connsiteY7" fmla="*/ 1381528 h 1388672"/>
              <a:gd name="connsiteX8" fmla="*/ 1858192 w 1868316"/>
              <a:gd name="connsiteY8" fmla="*/ 1388672 h 1388672"/>
              <a:gd name="connsiteX9" fmla="*/ 1865336 w 1868316"/>
              <a:gd name="connsiteY9" fmla="*/ 150422 h 1388672"/>
              <a:gd name="connsiteX0" fmla="*/ 1872942 w 1875922"/>
              <a:gd name="connsiteY0" fmla="*/ 158625 h 1396875"/>
              <a:gd name="connsiteX1" fmla="*/ 1865797 w 1875922"/>
              <a:gd name="connsiteY1" fmla="*/ 32418 h 1396875"/>
              <a:gd name="connsiteX2" fmla="*/ 1718160 w 1875922"/>
              <a:gd name="connsiteY2" fmla="*/ 8606 h 1396875"/>
              <a:gd name="connsiteX3" fmla="*/ 1456223 w 1875922"/>
              <a:gd name="connsiteY3" fmla="*/ 22893 h 1396875"/>
              <a:gd name="connsiteX4" fmla="*/ 1137135 w 1875922"/>
              <a:gd name="connsiteY4" fmla="*/ 87187 h 1396875"/>
              <a:gd name="connsiteX5" fmla="*/ 151297 w 1875922"/>
              <a:gd name="connsiteY5" fmla="*/ 965869 h 1396875"/>
              <a:gd name="connsiteX6" fmla="*/ 15566 w 1875922"/>
              <a:gd name="connsiteY6" fmla="*/ 1389731 h 1396875"/>
              <a:gd name="connsiteX7" fmla="*/ 1865798 w 1875922"/>
              <a:gd name="connsiteY7" fmla="*/ 1396875 h 1396875"/>
              <a:gd name="connsiteX8" fmla="*/ 1872942 w 1875922"/>
              <a:gd name="connsiteY8" fmla="*/ 158625 h 1396875"/>
              <a:gd name="connsiteX0" fmla="*/ 1858128 w 1861108"/>
              <a:gd name="connsiteY0" fmla="*/ 158625 h 1396875"/>
              <a:gd name="connsiteX1" fmla="*/ 1850983 w 1861108"/>
              <a:gd name="connsiteY1" fmla="*/ 32418 h 1396875"/>
              <a:gd name="connsiteX2" fmla="*/ 1703346 w 1861108"/>
              <a:gd name="connsiteY2" fmla="*/ 8606 h 1396875"/>
              <a:gd name="connsiteX3" fmla="*/ 1441409 w 1861108"/>
              <a:gd name="connsiteY3" fmla="*/ 22893 h 1396875"/>
              <a:gd name="connsiteX4" fmla="*/ 1122321 w 1861108"/>
              <a:gd name="connsiteY4" fmla="*/ 87187 h 1396875"/>
              <a:gd name="connsiteX5" fmla="*/ 577014 w 1861108"/>
              <a:gd name="connsiteY5" fmla="*/ 389607 h 1396875"/>
              <a:gd name="connsiteX6" fmla="*/ 752 w 1861108"/>
              <a:gd name="connsiteY6" fmla="*/ 1389731 h 1396875"/>
              <a:gd name="connsiteX7" fmla="*/ 1850984 w 1861108"/>
              <a:gd name="connsiteY7" fmla="*/ 1396875 h 1396875"/>
              <a:gd name="connsiteX8" fmla="*/ 1858128 w 1861108"/>
              <a:gd name="connsiteY8" fmla="*/ 158625 h 1396875"/>
              <a:gd name="connsiteX0" fmla="*/ 1859368 w 1862348"/>
              <a:gd name="connsiteY0" fmla="*/ 158625 h 1396875"/>
              <a:gd name="connsiteX1" fmla="*/ 1852223 w 1862348"/>
              <a:gd name="connsiteY1" fmla="*/ 32418 h 1396875"/>
              <a:gd name="connsiteX2" fmla="*/ 1704586 w 1862348"/>
              <a:gd name="connsiteY2" fmla="*/ 8606 h 1396875"/>
              <a:gd name="connsiteX3" fmla="*/ 1442649 w 1862348"/>
              <a:gd name="connsiteY3" fmla="*/ 22893 h 1396875"/>
              <a:gd name="connsiteX4" fmla="*/ 1123561 w 1862348"/>
              <a:gd name="connsiteY4" fmla="*/ 87187 h 1396875"/>
              <a:gd name="connsiteX5" fmla="*/ 578254 w 1862348"/>
              <a:gd name="connsiteY5" fmla="*/ 389607 h 1396875"/>
              <a:gd name="connsiteX6" fmla="*/ 1992 w 1862348"/>
              <a:gd name="connsiteY6" fmla="*/ 1389731 h 1396875"/>
              <a:gd name="connsiteX7" fmla="*/ 1852224 w 1862348"/>
              <a:gd name="connsiteY7" fmla="*/ 1396875 h 1396875"/>
              <a:gd name="connsiteX8" fmla="*/ 1859368 w 1862348"/>
              <a:gd name="connsiteY8" fmla="*/ 158625 h 1396875"/>
              <a:gd name="connsiteX0" fmla="*/ 1858233 w 1861213"/>
              <a:gd name="connsiteY0" fmla="*/ 168651 h 1406901"/>
              <a:gd name="connsiteX1" fmla="*/ 1851088 w 1861213"/>
              <a:gd name="connsiteY1" fmla="*/ 42444 h 1406901"/>
              <a:gd name="connsiteX2" fmla="*/ 1703451 w 1861213"/>
              <a:gd name="connsiteY2" fmla="*/ 18632 h 1406901"/>
              <a:gd name="connsiteX3" fmla="*/ 1441514 w 1861213"/>
              <a:gd name="connsiteY3" fmla="*/ 32919 h 1406901"/>
              <a:gd name="connsiteX4" fmla="*/ 577119 w 1861213"/>
              <a:gd name="connsiteY4" fmla="*/ 399633 h 1406901"/>
              <a:gd name="connsiteX5" fmla="*/ 857 w 1861213"/>
              <a:gd name="connsiteY5" fmla="*/ 1399757 h 1406901"/>
              <a:gd name="connsiteX6" fmla="*/ 1851089 w 1861213"/>
              <a:gd name="connsiteY6" fmla="*/ 1406901 h 1406901"/>
              <a:gd name="connsiteX7" fmla="*/ 1858233 w 1861213"/>
              <a:gd name="connsiteY7" fmla="*/ 168651 h 1406901"/>
              <a:gd name="connsiteX0" fmla="*/ 1858344 w 1861324"/>
              <a:gd name="connsiteY0" fmla="*/ 175672 h 1413922"/>
              <a:gd name="connsiteX1" fmla="*/ 1851199 w 1861324"/>
              <a:gd name="connsiteY1" fmla="*/ 49465 h 1413922"/>
              <a:gd name="connsiteX2" fmla="*/ 1703562 w 1861324"/>
              <a:gd name="connsiteY2" fmla="*/ 25653 h 1413922"/>
              <a:gd name="connsiteX3" fmla="*/ 577230 w 1861324"/>
              <a:gd name="connsiteY3" fmla="*/ 406654 h 1413922"/>
              <a:gd name="connsiteX4" fmla="*/ 968 w 1861324"/>
              <a:gd name="connsiteY4" fmla="*/ 1406778 h 1413922"/>
              <a:gd name="connsiteX5" fmla="*/ 1851200 w 1861324"/>
              <a:gd name="connsiteY5" fmla="*/ 1413922 h 1413922"/>
              <a:gd name="connsiteX6" fmla="*/ 1858344 w 1861324"/>
              <a:gd name="connsiteY6" fmla="*/ 175672 h 1413922"/>
              <a:gd name="connsiteX0" fmla="*/ 1858420 w 1861400"/>
              <a:gd name="connsiteY0" fmla="*/ 126207 h 1364457"/>
              <a:gd name="connsiteX1" fmla="*/ 1851275 w 1861400"/>
              <a:gd name="connsiteY1" fmla="*/ 0 h 1364457"/>
              <a:gd name="connsiteX2" fmla="*/ 577306 w 1861400"/>
              <a:gd name="connsiteY2" fmla="*/ 357189 h 1364457"/>
              <a:gd name="connsiteX3" fmla="*/ 1044 w 1861400"/>
              <a:gd name="connsiteY3" fmla="*/ 1357313 h 1364457"/>
              <a:gd name="connsiteX4" fmla="*/ 1851276 w 1861400"/>
              <a:gd name="connsiteY4" fmla="*/ 1364457 h 1364457"/>
              <a:gd name="connsiteX5" fmla="*/ 1858420 w 1861400"/>
              <a:gd name="connsiteY5" fmla="*/ 126207 h 1364457"/>
              <a:gd name="connsiteX0" fmla="*/ 1851276 w 2048171"/>
              <a:gd name="connsiteY0" fmla="*/ 1364457 h 1364457"/>
              <a:gd name="connsiteX1" fmla="*/ 1851275 w 2048171"/>
              <a:gd name="connsiteY1" fmla="*/ 0 h 1364457"/>
              <a:gd name="connsiteX2" fmla="*/ 577306 w 2048171"/>
              <a:gd name="connsiteY2" fmla="*/ 357189 h 1364457"/>
              <a:gd name="connsiteX3" fmla="*/ 1044 w 2048171"/>
              <a:gd name="connsiteY3" fmla="*/ 1357313 h 1364457"/>
              <a:gd name="connsiteX4" fmla="*/ 1851276 w 2048171"/>
              <a:gd name="connsiteY4" fmla="*/ 1364457 h 1364457"/>
              <a:gd name="connsiteX0" fmla="*/ 1851276 w 1988949"/>
              <a:gd name="connsiteY0" fmla="*/ 1364457 h 1364457"/>
              <a:gd name="connsiteX1" fmla="*/ 1851275 w 1988949"/>
              <a:gd name="connsiteY1" fmla="*/ 0 h 1364457"/>
              <a:gd name="connsiteX2" fmla="*/ 577306 w 1988949"/>
              <a:gd name="connsiteY2" fmla="*/ 357189 h 1364457"/>
              <a:gd name="connsiteX3" fmla="*/ 1044 w 1988949"/>
              <a:gd name="connsiteY3" fmla="*/ 1357313 h 1364457"/>
              <a:gd name="connsiteX4" fmla="*/ 1851276 w 1988949"/>
              <a:gd name="connsiteY4" fmla="*/ 1364457 h 1364457"/>
              <a:gd name="connsiteX0" fmla="*/ 1851276 w 1988949"/>
              <a:gd name="connsiteY0" fmla="*/ 1364559 h 1364559"/>
              <a:gd name="connsiteX1" fmla="*/ 1851275 w 1988949"/>
              <a:gd name="connsiteY1" fmla="*/ 102 h 1364559"/>
              <a:gd name="connsiteX2" fmla="*/ 577306 w 1988949"/>
              <a:gd name="connsiteY2" fmla="*/ 357291 h 1364559"/>
              <a:gd name="connsiteX3" fmla="*/ 1044 w 1988949"/>
              <a:gd name="connsiteY3" fmla="*/ 1357415 h 1364559"/>
              <a:gd name="connsiteX4" fmla="*/ 1851276 w 1988949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56 w 1854632"/>
              <a:gd name="connsiteY0" fmla="*/ 1392228 h 1392228"/>
              <a:gd name="connsiteX1" fmla="*/ 1851255 w 1854632"/>
              <a:gd name="connsiteY1" fmla="*/ 27771 h 1392228"/>
              <a:gd name="connsiteX2" fmla="*/ 577286 w 1854632"/>
              <a:gd name="connsiteY2" fmla="*/ 384960 h 1392228"/>
              <a:gd name="connsiteX3" fmla="*/ 1024 w 1854632"/>
              <a:gd name="connsiteY3" fmla="*/ 1385084 h 1392228"/>
              <a:gd name="connsiteX4" fmla="*/ 1851256 w 1854632"/>
              <a:gd name="connsiteY4" fmla="*/ 1392228 h 1392228"/>
              <a:gd name="connsiteX0" fmla="*/ 1851280 w 1859327"/>
              <a:gd name="connsiteY0" fmla="*/ 1378839 h 1378839"/>
              <a:gd name="connsiteX1" fmla="*/ 1858422 w 1859327"/>
              <a:gd name="connsiteY1" fmla="*/ 95 h 1378839"/>
              <a:gd name="connsiteX2" fmla="*/ 577310 w 1859327"/>
              <a:gd name="connsiteY2" fmla="*/ 371571 h 1378839"/>
              <a:gd name="connsiteX3" fmla="*/ 1048 w 1859327"/>
              <a:gd name="connsiteY3" fmla="*/ 1371695 h 1378839"/>
              <a:gd name="connsiteX4" fmla="*/ 1851280 w 1859327"/>
              <a:gd name="connsiteY4" fmla="*/ 1378839 h 1378839"/>
              <a:gd name="connsiteX0" fmla="*/ 1851210 w 1859257"/>
              <a:gd name="connsiteY0" fmla="*/ 1391891 h 1391891"/>
              <a:gd name="connsiteX1" fmla="*/ 1858352 w 1859257"/>
              <a:gd name="connsiteY1" fmla="*/ 13147 h 1391891"/>
              <a:gd name="connsiteX2" fmla="*/ 577240 w 1859257"/>
              <a:gd name="connsiteY2" fmla="*/ 384623 h 1391891"/>
              <a:gd name="connsiteX3" fmla="*/ 978 w 1859257"/>
              <a:gd name="connsiteY3" fmla="*/ 1384747 h 1391891"/>
              <a:gd name="connsiteX4" fmla="*/ 1851210 w 1859257"/>
              <a:gd name="connsiteY4" fmla="*/ 1391891 h 1391891"/>
              <a:gd name="connsiteX0" fmla="*/ 1853479 w 1861526"/>
              <a:gd name="connsiteY0" fmla="*/ 1392138 h 1392138"/>
              <a:gd name="connsiteX1" fmla="*/ 1860621 w 1861526"/>
              <a:gd name="connsiteY1" fmla="*/ 13394 h 1392138"/>
              <a:gd name="connsiteX2" fmla="*/ 579509 w 1861526"/>
              <a:gd name="connsiteY2" fmla="*/ 384870 h 1392138"/>
              <a:gd name="connsiteX3" fmla="*/ 3247 w 1861526"/>
              <a:gd name="connsiteY3" fmla="*/ 1384994 h 1392138"/>
              <a:gd name="connsiteX4" fmla="*/ 1853479 w 1861526"/>
              <a:gd name="connsiteY4" fmla="*/ 1392138 h 139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1526" h="1392138">
                <a:moveTo>
                  <a:pt x="1853479" y="1392138"/>
                </a:moveTo>
                <a:cubicBezTo>
                  <a:pt x="1859433" y="1392137"/>
                  <a:pt x="1863399" y="24109"/>
                  <a:pt x="1860621" y="13394"/>
                </a:cubicBezTo>
                <a:cubicBezTo>
                  <a:pt x="1854271" y="9028"/>
                  <a:pt x="1118984" y="-99717"/>
                  <a:pt x="579509" y="384870"/>
                </a:cubicBezTo>
                <a:cubicBezTo>
                  <a:pt x="47391" y="862849"/>
                  <a:pt x="-17391" y="1383803"/>
                  <a:pt x="3247" y="1384994"/>
                </a:cubicBezTo>
                <a:cubicBezTo>
                  <a:pt x="33410" y="1390947"/>
                  <a:pt x="1836810" y="1392138"/>
                  <a:pt x="1853479" y="1392138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A891DE-41F0-A528-1945-9CD5191ADF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1941" y="6201787"/>
            <a:ext cx="957143" cy="47333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B519FA-DA25-F012-8B83-2BAF3D524F1F}"/>
              </a:ext>
            </a:extLst>
          </p:cNvPr>
          <p:cNvCxnSpPr/>
          <p:nvPr/>
        </p:nvCxnSpPr>
        <p:spPr>
          <a:xfrm>
            <a:off x="571500" y="1716088"/>
            <a:ext cx="110553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latshållare för sidfot 3">
            <a:extLst>
              <a:ext uri="{FF2B5EF4-FFF2-40B4-BE49-F238E27FC236}">
                <a16:creationId xmlns:a16="http://schemas.microsoft.com/office/drawing/2014/main" id="{154A5950-A897-D37F-6286-19F8AFB30515}"/>
              </a:ext>
            </a:extLst>
          </p:cNvPr>
          <p:cNvSpPr txBox="1">
            <a:spLocks/>
          </p:cNvSpPr>
          <p:nvPr/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Datum, gruppnamn, resmål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E19B7C-F65B-B3C6-B651-1BEDBE572B5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Beskriv genomförda studiebesök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Använd gärna många foton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006B5224-55D1-1F5E-BF48-E77570D3425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2417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Studiebesök Europa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355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61F648A-C94A-1C19-DB50-CF20F5AA4F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343281" y="5482530"/>
            <a:ext cx="1861526" cy="1392138"/>
          </a:xfrm>
          <a:custGeom>
            <a:avLst/>
            <a:gdLst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638175 w 2003134"/>
              <a:gd name="connsiteY16" fmla="*/ 504825 h 1590675"/>
              <a:gd name="connsiteX17" fmla="*/ 504825 w 2003134"/>
              <a:gd name="connsiteY17" fmla="*/ 619125 h 1590675"/>
              <a:gd name="connsiteX18" fmla="*/ 400050 w 2003134"/>
              <a:gd name="connsiteY18" fmla="*/ 685800 h 1590675"/>
              <a:gd name="connsiteX19" fmla="*/ 361950 w 2003134"/>
              <a:gd name="connsiteY19" fmla="*/ 723900 h 1590675"/>
              <a:gd name="connsiteX20" fmla="*/ 209550 w 2003134"/>
              <a:gd name="connsiteY20" fmla="*/ 866775 h 1590675"/>
              <a:gd name="connsiteX21" fmla="*/ 180975 w 2003134"/>
              <a:gd name="connsiteY21" fmla="*/ 914400 h 1590675"/>
              <a:gd name="connsiteX22" fmla="*/ 142875 w 2003134"/>
              <a:gd name="connsiteY22" fmla="*/ 990600 h 1590675"/>
              <a:gd name="connsiteX23" fmla="*/ 95250 w 2003134"/>
              <a:gd name="connsiteY23" fmla="*/ 1085850 h 1590675"/>
              <a:gd name="connsiteX24" fmla="*/ 66675 w 2003134"/>
              <a:gd name="connsiteY24" fmla="*/ 1143000 h 1590675"/>
              <a:gd name="connsiteX25" fmla="*/ 47625 w 2003134"/>
              <a:gd name="connsiteY25" fmla="*/ 1181100 h 1590675"/>
              <a:gd name="connsiteX26" fmla="*/ 28575 w 2003134"/>
              <a:gd name="connsiteY26" fmla="*/ 1247775 h 1590675"/>
              <a:gd name="connsiteX27" fmla="*/ 9525 w 2003134"/>
              <a:gd name="connsiteY27" fmla="*/ 1285875 h 1590675"/>
              <a:gd name="connsiteX28" fmla="*/ 19050 w 2003134"/>
              <a:gd name="connsiteY28" fmla="*/ 1333500 h 1590675"/>
              <a:gd name="connsiteX29" fmla="*/ 0 w 2003134"/>
              <a:gd name="connsiteY29" fmla="*/ 1457325 h 1590675"/>
              <a:gd name="connsiteX30" fmla="*/ 9525 w 2003134"/>
              <a:gd name="connsiteY30" fmla="*/ 1514475 h 1590675"/>
              <a:gd name="connsiteX31" fmla="*/ 314325 w 2003134"/>
              <a:gd name="connsiteY31" fmla="*/ 1590675 h 1590675"/>
              <a:gd name="connsiteX32" fmla="*/ 914400 w 2003134"/>
              <a:gd name="connsiteY32" fmla="*/ 1562100 h 1590675"/>
              <a:gd name="connsiteX33" fmla="*/ 1590675 w 2003134"/>
              <a:gd name="connsiteY33" fmla="*/ 1524000 h 1590675"/>
              <a:gd name="connsiteX34" fmla="*/ 1743075 w 2003134"/>
              <a:gd name="connsiteY34" fmla="*/ 1495425 h 1590675"/>
              <a:gd name="connsiteX35" fmla="*/ 1914525 w 2003134"/>
              <a:gd name="connsiteY35" fmla="*/ 1476375 h 1590675"/>
              <a:gd name="connsiteX36" fmla="*/ 1924050 w 2003134"/>
              <a:gd name="connsiteY36" fmla="*/ 1428750 h 1590675"/>
              <a:gd name="connsiteX37" fmla="*/ 1895475 w 2003134"/>
              <a:gd name="connsiteY37" fmla="*/ 1304925 h 1590675"/>
              <a:gd name="connsiteX38" fmla="*/ 1885950 w 2003134"/>
              <a:gd name="connsiteY38" fmla="*/ 1219200 h 1590675"/>
              <a:gd name="connsiteX39" fmla="*/ 1876425 w 2003134"/>
              <a:gd name="connsiteY39" fmla="*/ 1143000 h 1590675"/>
              <a:gd name="connsiteX40" fmla="*/ 1895475 w 2003134"/>
              <a:gd name="connsiteY40" fmla="*/ 1047750 h 1590675"/>
              <a:gd name="connsiteX41" fmla="*/ 1914525 w 2003134"/>
              <a:gd name="connsiteY41" fmla="*/ 914400 h 1590675"/>
              <a:gd name="connsiteX42" fmla="*/ 1990725 w 2003134"/>
              <a:gd name="connsiteY42" fmla="*/ 609600 h 1590675"/>
              <a:gd name="connsiteX43" fmla="*/ 1981200 w 2003134"/>
              <a:gd name="connsiteY43" fmla="*/ 142875 h 1590675"/>
              <a:gd name="connsiteX44" fmla="*/ 1933575 w 2003134"/>
              <a:gd name="connsiteY44" fmla="*/ 28575 h 1590675"/>
              <a:gd name="connsiteX45" fmla="*/ 1905000 w 2003134"/>
              <a:gd name="connsiteY45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504825 w 2003134"/>
              <a:gd name="connsiteY16" fmla="*/ 619125 h 1590675"/>
              <a:gd name="connsiteX17" fmla="*/ 400050 w 2003134"/>
              <a:gd name="connsiteY17" fmla="*/ 685800 h 1590675"/>
              <a:gd name="connsiteX18" fmla="*/ 361950 w 2003134"/>
              <a:gd name="connsiteY18" fmla="*/ 723900 h 1590675"/>
              <a:gd name="connsiteX19" fmla="*/ 209550 w 2003134"/>
              <a:gd name="connsiteY19" fmla="*/ 866775 h 1590675"/>
              <a:gd name="connsiteX20" fmla="*/ 180975 w 2003134"/>
              <a:gd name="connsiteY20" fmla="*/ 914400 h 1590675"/>
              <a:gd name="connsiteX21" fmla="*/ 142875 w 2003134"/>
              <a:gd name="connsiteY21" fmla="*/ 990600 h 1590675"/>
              <a:gd name="connsiteX22" fmla="*/ 95250 w 2003134"/>
              <a:gd name="connsiteY22" fmla="*/ 1085850 h 1590675"/>
              <a:gd name="connsiteX23" fmla="*/ 66675 w 2003134"/>
              <a:gd name="connsiteY23" fmla="*/ 1143000 h 1590675"/>
              <a:gd name="connsiteX24" fmla="*/ 47625 w 2003134"/>
              <a:gd name="connsiteY24" fmla="*/ 1181100 h 1590675"/>
              <a:gd name="connsiteX25" fmla="*/ 28575 w 2003134"/>
              <a:gd name="connsiteY25" fmla="*/ 1247775 h 1590675"/>
              <a:gd name="connsiteX26" fmla="*/ 9525 w 2003134"/>
              <a:gd name="connsiteY26" fmla="*/ 1285875 h 1590675"/>
              <a:gd name="connsiteX27" fmla="*/ 19050 w 2003134"/>
              <a:gd name="connsiteY27" fmla="*/ 1333500 h 1590675"/>
              <a:gd name="connsiteX28" fmla="*/ 0 w 2003134"/>
              <a:gd name="connsiteY28" fmla="*/ 1457325 h 1590675"/>
              <a:gd name="connsiteX29" fmla="*/ 9525 w 2003134"/>
              <a:gd name="connsiteY29" fmla="*/ 1514475 h 1590675"/>
              <a:gd name="connsiteX30" fmla="*/ 314325 w 2003134"/>
              <a:gd name="connsiteY30" fmla="*/ 1590675 h 1590675"/>
              <a:gd name="connsiteX31" fmla="*/ 914400 w 2003134"/>
              <a:gd name="connsiteY31" fmla="*/ 1562100 h 1590675"/>
              <a:gd name="connsiteX32" fmla="*/ 1590675 w 2003134"/>
              <a:gd name="connsiteY32" fmla="*/ 1524000 h 1590675"/>
              <a:gd name="connsiteX33" fmla="*/ 1743075 w 2003134"/>
              <a:gd name="connsiteY33" fmla="*/ 1495425 h 1590675"/>
              <a:gd name="connsiteX34" fmla="*/ 1914525 w 2003134"/>
              <a:gd name="connsiteY34" fmla="*/ 1476375 h 1590675"/>
              <a:gd name="connsiteX35" fmla="*/ 1924050 w 2003134"/>
              <a:gd name="connsiteY35" fmla="*/ 1428750 h 1590675"/>
              <a:gd name="connsiteX36" fmla="*/ 1895475 w 2003134"/>
              <a:gd name="connsiteY36" fmla="*/ 1304925 h 1590675"/>
              <a:gd name="connsiteX37" fmla="*/ 1885950 w 2003134"/>
              <a:gd name="connsiteY37" fmla="*/ 1219200 h 1590675"/>
              <a:gd name="connsiteX38" fmla="*/ 1876425 w 2003134"/>
              <a:gd name="connsiteY38" fmla="*/ 1143000 h 1590675"/>
              <a:gd name="connsiteX39" fmla="*/ 1895475 w 2003134"/>
              <a:gd name="connsiteY39" fmla="*/ 1047750 h 1590675"/>
              <a:gd name="connsiteX40" fmla="*/ 1914525 w 2003134"/>
              <a:gd name="connsiteY40" fmla="*/ 914400 h 1590675"/>
              <a:gd name="connsiteX41" fmla="*/ 1990725 w 2003134"/>
              <a:gd name="connsiteY41" fmla="*/ 609600 h 1590675"/>
              <a:gd name="connsiteX42" fmla="*/ 1981200 w 2003134"/>
              <a:gd name="connsiteY42" fmla="*/ 142875 h 1590675"/>
              <a:gd name="connsiteX43" fmla="*/ 1933575 w 2003134"/>
              <a:gd name="connsiteY43" fmla="*/ 28575 h 1590675"/>
              <a:gd name="connsiteX44" fmla="*/ 1905000 w 2003134"/>
              <a:gd name="connsiteY44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621506 w 2003134"/>
              <a:gd name="connsiteY14" fmla="*/ 373856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621506 w 2003134"/>
              <a:gd name="connsiteY13" fmla="*/ 373856 h 1590675"/>
              <a:gd name="connsiteX14" fmla="*/ 504825 w 2003134"/>
              <a:gd name="connsiteY14" fmla="*/ 619125 h 1590675"/>
              <a:gd name="connsiteX15" fmla="*/ 400050 w 2003134"/>
              <a:gd name="connsiteY15" fmla="*/ 685800 h 1590675"/>
              <a:gd name="connsiteX16" fmla="*/ 361950 w 2003134"/>
              <a:gd name="connsiteY16" fmla="*/ 723900 h 1590675"/>
              <a:gd name="connsiteX17" fmla="*/ 209550 w 2003134"/>
              <a:gd name="connsiteY17" fmla="*/ 866775 h 1590675"/>
              <a:gd name="connsiteX18" fmla="*/ 180975 w 2003134"/>
              <a:gd name="connsiteY18" fmla="*/ 914400 h 1590675"/>
              <a:gd name="connsiteX19" fmla="*/ 142875 w 2003134"/>
              <a:gd name="connsiteY19" fmla="*/ 990600 h 1590675"/>
              <a:gd name="connsiteX20" fmla="*/ 95250 w 2003134"/>
              <a:gd name="connsiteY20" fmla="*/ 1085850 h 1590675"/>
              <a:gd name="connsiteX21" fmla="*/ 66675 w 2003134"/>
              <a:gd name="connsiteY21" fmla="*/ 1143000 h 1590675"/>
              <a:gd name="connsiteX22" fmla="*/ 47625 w 2003134"/>
              <a:gd name="connsiteY22" fmla="*/ 1181100 h 1590675"/>
              <a:gd name="connsiteX23" fmla="*/ 28575 w 2003134"/>
              <a:gd name="connsiteY23" fmla="*/ 1247775 h 1590675"/>
              <a:gd name="connsiteX24" fmla="*/ 9525 w 2003134"/>
              <a:gd name="connsiteY24" fmla="*/ 1285875 h 1590675"/>
              <a:gd name="connsiteX25" fmla="*/ 19050 w 2003134"/>
              <a:gd name="connsiteY25" fmla="*/ 1333500 h 1590675"/>
              <a:gd name="connsiteX26" fmla="*/ 0 w 2003134"/>
              <a:gd name="connsiteY26" fmla="*/ 1457325 h 1590675"/>
              <a:gd name="connsiteX27" fmla="*/ 9525 w 2003134"/>
              <a:gd name="connsiteY27" fmla="*/ 1514475 h 1590675"/>
              <a:gd name="connsiteX28" fmla="*/ 314325 w 2003134"/>
              <a:gd name="connsiteY28" fmla="*/ 1590675 h 1590675"/>
              <a:gd name="connsiteX29" fmla="*/ 914400 w 2003134"/>
              <a:gd name="connsiteY29" fmla="*/ 1562100 h 1590675"/>
              <a:gd name="connsiteX30" fmla="*/ 1590675 w 2003134"/>
              <a:gd name="connsiteY30" fmla="*/ 1524000 h 1590675"/>
              <a:gd name="connsiteX31" fmla="*/ 1743075 w 2003134"/>
              <a:gd name="connsiteY31" fmla="*/ 1495425 h 1590675"/>
              <a:gd name="connsiteX32" fmla="*/ 1914525 w 2003134"/>
              <a:gd name="connsiteY32" fmla="*/ 1476375 h 1590675"/>
              <a:gd name="connsiteX33" fmla="*/ 1924050 w 2003134"/>
              <a:gd name="connsiteY33" fmla="*/ 1428750 h 1590675"/>
              <a:gd name="connsiteX34" fmla="*/ 1895475 w 2003134"/>
              <a:gd name="connsiteY34" fmla="*/ 1304925 h 1590675"/>
              <a:gd name="connsiteX35" fmla="*/ 1885950 w 2003134"/>
              <a:gd name="connsiteY35" fmla="*/ 1219200 h 1590675"/>
              <a:gd name="connsiteX36" fmla="*/ 1876425 w 2003134"/>
              <a:gd name="connsiteY36" fmla="*/ 1143000 h 1590675"/>
              <a:gd name="connsiteX37" fmla="*/ 1895475 w 2003134"/>
              <a:gd name="connsiteY37" fmla="*/ 1047750 h 1590675"/>
              <a:gd name="connsiteX38" fmla="*/ 1914525 w 2003134"/>
              <a:gd name="connsiteY38" fmla="*/ 914400 h 1590675"/>
              <a:gd name="connsiteX39" fmla="*/ 1990725 w 2003134"/>
              <a:gd name="connsiteY39" fmla="*/ 609600 h 1590675"/>
              <a:gd name="connsiteX40" fmla="*/ 1981200 w 2003134"/>
              <a:gd name="connsiteY40" fmla="*/ 142875 h 1590675"/>
              <a:gd name="connsiteX41" fmla="*/ 1933575 w 2003134"/>
              <a:gd name="connsiteY41" fmla="*/ 28575 h 1590675"/>
              <a:gd name="connsiteX42" fmla="*/ 1905000 w 2003134"/>
              <a:gd name="connsiteY42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621506 w 2003134"/>
              <a:gd name="connsiteY12" fmla="*/ 373856 h 1590675"/>
              <a:gd name="connsiteX13" fmla="*/ 504825 w 2003134"/>
              <a:gd name="connsiteY13" fmla="*/ 619125 h 1590675"/>
              <a:gd name="connsiteX14" fmla="*/ 400050 w 2003134"/>
              <a:gd name="connsiteY14" fmla="*/ 685800 h 1590675"/>
              <a:gd name="connsiteX15" fmla="*/ 361950 w 2003134"/>
              <a:gd name="connsiteY15" fmla="*/ 723900 h 1590675"/>
              <a:gd name="connsiteX16" fmla="*/ 209550 w 2003134"/>
              <a:gd name="connsiteY16" fmla="*/ 866775 h 1590675"/>
              <a:gd name="connsiteX17" fmla="*/ 180975 w 2003134"/>
              <a:gd name="connsiteY17" fmla="*/ 914400 h 1590675"/>
              <a:gd name="connsiteX18" fmla="*/ 142875 w 2003134"/>
              <a:gd name="connsiteY18" fmla="*/ 990600 h 1590675"/>
              <a:gd name="connsiteX19" fmla="*/ 95250 w 2003134"/>
              <a:gd name="connsiteY19" fmla="*/ 1085850 h 1590675"/>
              <a:gd name="connsiteX20" fmla="*/ 66675 w 2003134"/>
              <a:gd name="connsiteY20" fmla="*/ 1143000 h 1590675"/>
              <a:gd name="connsiteX21" fmla="*/ 47625 w 2003134"/>
              <a:gd name="connsiteY21" fmla="*/ 1181100 h 1590675"/>
              <a:gd name="connsiteX22" fmla="*/ 28575 w 2003134"/>
              <a:gd name="connsiteY22" fmla="*/ 1247775 h 1590675"/>
              <a:gd name="connsiteX23" fmla="*/ 9525 w 2003134"/>
              <a:gd name="connsiteY23" fmla="*/ 1285875 h 1590675"/>
              <a:gd name="connsiteX24" fmla="*/ 19050 w 2003134"/>
              <a:gd name="connsiteY24" fmla="*/ 1333500 h 1590675"/>
              <a:gd name="connsiteX25" fmla="*/ 0 w 2003134"/>
              <a:gd name="connsiteY25" fmla="*/ 1457325 h 1590675"/>
              <a:gd name="connsiteX26" fmla="*/ 9525 w 2003134"/>
              <a:gd name="connsiteY26" fmla="*/ 1514475 h 1590675"/>
              <a:gd name="connsiteX27" fmla="*/ 314325 w 2003134"/>
              <a:gd name="connsiteY27" fmla="*/ 1590675 h 1590675"/>
              <a:gd name="connsiteX28" fmla="*/ 914400 w 2003134"/>
              <a:gd name="connsiteY28" fmla="*/ 1562100 h 1590675"/>
              <a:gd name="connsiteX29" fmla="*/ 1590675 w 2003134"/>
              <a:gd name="connsiteY29" fmla="*/ 1524000 h 1590675"/>
              <a:gd name="connsiteX30" fmla="*/ 1743075 w 2003134"/>
              <a:gd name="connsiteY30" fmla="*/ 1495425 h 1590675"/>
              <a:gd name="connsiteX31" fmla="*/ 1914525 w 2003134"/>
              <a:gd name="connsiteY31" fmla="*/ 1476375 h 1590675"/>
              <a:gd name="connsiteX32" fmla="*/ 1924050 w 2003134"/>
              <a:gd name="connsiteY32" fmla="*/ 1428750 h 1590675"/>
              <a:gd name="connsiteX33" fmla="*/ 1895475 w 2003134"/>
              <a:gd name="connsiteY33" fmla="*/ 1304925 h 1590675"/>
              <a:gd name="connsiteX34" fmla="*/ 1885950 w 2003134"/>
              <a:gd name="connsiteY34" fmla="*/ 1219200 h 1590675"/>
              <a:gd name="connsiteX35" fmla="*/ 1876425 w 2003134"/>
              <a:gd name="connsiteY35" fmla="*/ 1143000 h 1590675"/>
              <a:gd name="connsiteX36" fmla="*/ 1895475 w 2003134"/>
              <a:gd name="connsiteY36" fmla="*/ 1047750 h 1590675"/>
              <a:gd name="connsiteX37" fmla="*/ 1914525 w 2003134"/>
              <a:gd name="connsiteY37" fmla="*/ 914400 h 1590675"/>
              <a:gd name="connsiteX38" fmla="*/ 1990725 w 2003134"/>
              <a:gd name="connsiteY38" fmla="*/ 609600 h 1590675"/>
              <a:gd name="connsiteX39" fmla="*/ 1981200 w 2003134"/>
              <a:gd name="connsiteY39" fmla="*/ 142875 h 1590675"/>
              <a:gd name="connsiteX40" fmla="*/ 1933575 w 2003134"/>
              <a:gd name="connsiteY40" fmla="*/ 28575 h 1590675"/>
              <a:gd name="connsiteX41" fmla="*/ 1905000 w 2003134"/>
              <a:gd name="connsiteY41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621506 w 2003134"/>
              <a:gd name="connsiteY11" fmla="*/ 373856 h 1590675"/>
              <a:gd name="connsiteX12" fmla="*/ 504825 w 2003134"/>
              <a:gd name="connsiteY12" fmla="*/ 619125 h 1590675"/>
              <a:gd name="connsiteX13" fmla="*/ 400050 w 2003134"/>
              <a:gd name="connsiteY13" fmla="*/ 685800 h 1590675"/>
              <a:gd name="connsiteX14" fmla="*/ 361950 w 2003134"/>
              <a:gd name="connsiteY14" fmla="*/ 723900 h 1590675"/>
              <a:gd name="connsiteX15" fmla="*/ 209550 w 2003134"/>
              <a:gd name="connsiteY15" fmla="*/ 866775 h 1590675"/>
              <a:gd name="connsiteX16" fmla="*/ 180975 w 2003134"/>
              <a:gd name="connsiteY16" fmla="*/ 914400 h 1590675"/>
              <a:gd name="connsiteX17" fmla="*/ 142875 w 2003134"/>
              <a:gd name="connsiteY17" fmla="*/ 990600 h 1590675"/>
              <a:gd name="connsiteX18" fmla="*/ 95250 w 2003134"/>
              <a:gd name="connsiteY18" fmla="*/ 1085850 h 1590675"/>
              <a:gd name="connsiteX19" fmla="*/ 66675 w 2003134"/>
              <a:gd name="connsiteY19" fmla="*/ 1143000 h 1590675"/>
              <a:gd name="connsiteX20" fmla="*/ 47625 w 2003134"/>
              <a:gd name="connsiteY20" fmla="*/ 1181100 h 1590675"/>
              <a:gd name="connsiteX21" fmla="*/ 28575 w 2003134"/>
              <a:gd name="connsiteY21" fmla="*/ 1247775 h 1590675"/>
              <a:gd name="connsiteX22" fmla="*/ 9525 w 2003134"/>
              <a:gd name="connsiteY22" fmla="*/ 1285875 h 1590675"/>
              <a:gd name="connsiteX23" fmla="*/ 19050 w 2003134"/>
              <a:gd name="connsiteY23" fmla="*/ 1333500 h 1590675"/>
              <a:gd name="connsiteX24" fmla="*/ 0 w 2003134"/>
              <a:gd name="connsiteY24" fmla="*/ 1457325 h 1590675"/>
              <a:gd name="connsiteX25" fmla="*/ 9525 w 2003134"/>
              <a:gd name="connsiteY25" fmla="*/ 1514475 h 1590675"/>
              <a:gd name="connsiteX26" fmla="*/ 314325 w 2003134"/>
              <a:gd name="connsiteY26" fmla="*/ 1590675 h 1590675"/>
              <a:gd name="connsiteX27" fmla="*/ 914400 w 2003134"/>
              <a:gd name="connsiteY27" fmla="*/ 1562100 h 1590675"/>
              <a:gd name="connsiteX28" fmla="*/ 1590675 w 2003134"/>
              <a:gd name="connsiteY28" fmla="*/ 1524000 h 1590675"/>
              <a:gd name="connsiteX29" fmla="*/ 1743075 w 2003134"/>
              <a:gd name="connsiteY29" fmla="*/ 1495425 h 1590675"/>
              <a:gd name="connsiteX30" fmla="*/ 1914525 w 2003134"/>
              <a:gd name="connsiteY30" fmla="*/ 1476375 h 1590675"/>
              <a:gd name="connsiteX31" fmla="*/ 1924050 w 2003134"/>
              <a:gd name="connsiteY31" fmla="*/ 1428750 h 1590675"/>
              <a:gd name="connsiteX32" fmla="*/ 1895475 w 2003134"/>
              <a:gd name="connsiteY32" fmla="*/ 1304925 h 1590675"/>
              <a:gd name="connsiteX33" fmla="*/ 1885950 w 2003134"/>
              <a:gd name="connsiteY33" fmla="*/ 1219200 h 1590675"/>
              <a:gd name="connsiteX34" fmla="*/ 1876425 w 2003134"/>
              <a:gd name="connsiteY34" fmla="*/ 1143000 h 1590675"/>
              <a:gd name="connsiteX35" fmla="*/ 1895475 w 2003134"/>
              <a:gd name="connsiteY35" fmla="*/ 1047750 h 1590675"/>
              <a:gd name="connsiteX36" fmla="*/ 1914525 w 2003134"/>
              <a:gd name="connsiteY36" fmla="*/ 914400 h 1590675"/>
              <a:gd name="connsiteX37" fmla="*/ 1990725 w 2003134"/>
              <a:gd name="connsiteY37" fmla="*/ 609600 h 1590675"/>
              <a:gd name="connsiteX38" fmla="*/ 1981200 w 2003134"/>
              <a:gd name="connsiteY38" fmla="*/ 142875 h 1590675"/>
              <a:gd name="connsiteX39" fmla="*/ 1933575 w 2003134"/>
              <a:gd name="connsiteY39" fmla="*/ 28575 h 1590675"/>
              <a:gd name="connsiteX40" fmla="*/ 1905000 w 2003134"/>
              <a:gd name="connsiteY40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912018 w 2003134"/>
              <a:gd name="connsiteY9" fmla="*/ 188119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912018 w 2003134"/>
              <a:gd name="connsiteY8" fmla="*/ 188119 h 1590675"/>
              <a:gd name="connsiteX9" fmla="*/ 621506 w 2003134"/>
              <a:gd name="connsiteY9" fmla="*/ 373856 h 1590675"/>
              <a:gd name="connsiteX10" fmla="*/ 504825 w 2003134"/>
              <a:gd name="connsiteY10" fmla="*/ 619125 h 1590675"/>
              <a:gd name="connsiteX11" fmla="*/ 400050 w 2003134"/>
              <a:gd name="connsiteY11" fmla="*/ 685800 h 1590675"/>
              <a:gd name="connsiteX12" fmla="*/ 361950 w 2003134"/>
              <a:gd name="connsiteY12" fmla="*/ 723900 h 1590675"/>
              <a:gd name="connsiteX13" fmla="*/ 209550 w 2003134"/>
              <a:gd name="connsiteY13" fmla="*/ 866775 h 1590675"/>
              <a:gd name="connsiteX14" fmla="*/ 180975 w 2003134"/>
              <a:gd name="connsiteY14" fmla="*/ 914400 h 1590675"/>
              <a:gd name="connsiteX15" fmla="*/ 142875 w 2003134"/>
              <a:gd name="connsiteY15" fmla="*/ 990600 h 1590675"/>
              <a:gd name="connsiteX16" fmla="*/ 95250 w 2003134"/>
              <a:gd name="connsiteY16" fmla="*/ 1085850 h 1590675"/>
              <a:gd name="connsiteX17" fmla="*/ 66675 w 2003134"/>
              <a:gd name="connsiteY17" fmla="*/ 1143000 h 1590675"/>
              <a:gd name="connsiteX18" fmla="*/ 47625 w 2003134"/>
              <a:gd name="connsiteY18" fmla="*/ 1181100 h 1590675"/>
              <a:gd name="connsiteX19" fmla="*/ 28575 w 2003134"/>
              <a:gd name="connsiteY19" fmla="*/ 1247775 h 1590675"/>
              <a:gd name="connsiteX20" fmla="*/ 9525 w 2003134"/>
              <a:gd name="connsiteY20" fmla="*/ 1285875 h 1590675"/>
              <a:gd name="connsiteX21" fmla="*/ 19050 w 2003134"/>
              <a:gd name="connsiteY21" fmla="*/ 1333500 h 1590675"/>
              <a:gd name="connsiteX22" fmla="*/ 0 w 2003134"/>
              <a:gd name="connsiteY22" fmla="*/ 1457325 h 1590675"/>
              <a:gd name="connsiteX23" fmla="*/ 9525 w 2003134"/>
              <a:gd name="connsiteY23" fmla="*/ 1514475 h 1590675"/>
              <a:gd name="connsiteX24" fmla="*/ 314325 w 2003134"/>
              <a:gd name="connsiteY24" fmla="*/ 1590675 h 1590675"/>
              <a:gd name="connsiteX25" fmla="*/ 914400 w 2003134"/>
              <a:gd name="connsiteY25" fmla="*/ 1562100 h 1590675"/>
              <a:gd name="connsiteX26" fmla="*/ 1590675 w 2003134"/>
              <a:gd name="connsiteY26" fmla="*/ 1524000 h 1590675"/>
              <a:gd name="connsiteX27" fmla="*/ 1743075 w 2003134"/>
              <a:gd name="connsiteY27" fmla="*/ 1495425 h 1590675"/>
              <a:gd name="connsiteX28" fmla="*/ 1914525 w 2003134"/>
              <a:gd name="connsiteY28" fmla="*/ 1476375 h 1590675"/>
              <a:gd name="connsiteX29" fmla="*/ 1924050 w 2003134"/>
              <a:gd name="connsiteY29" fmla="*/ 1428750 h 1590675"/>
              <a:gd name="connsiteX30" fmla="*/ 1895475 w 2003134"/>
              <a:gd name="connsiteY30" fmla="*/ 1304925 h 1590675"/>
              <a:gd name="connsiteX31" fmla="*/ 1885950 w 2003134"/>
              <a:gd name="connsiteY31" fmla="*/ 1219200 h 1590675"/>
              <a:gd name="connsiteX32" fmla="*/ 1876425 w 2003134"/>
              <a:gd name="connsiteY32" fmla="*/ 1143000 h 1590675"/>
              <a:gd name="connsiteX33" fmla="*/ 1895475 w 2003134"/>
              <a:gd name="connsiteY33" fmla="*/ 1047750 h 1590675"/>
              <a:gd name="connsiteX34" fmla="*/ 1914525 w 2003134"/>
              <a:gd name="connsiteY34" fmla="*/ 914400 h 1590675"/>
              <a:gd name="connsiteX35" fmla="*/ 1990725 w 2003134"/>
              <a:gd name="connsiteY35" fmla="*/ 609600 h 1590675"/>
              <a:gd name="connsiteX36" fmla="*/ 1981200 w 2003134"/>
              <a:gd name="connsiteY36" fmla="*/ 142875 h 1590675"/>
              <a:gd name="connsiteX37" fmla="*/ 1933575 w 2003134"/>
              <a:gd name="connsiteY37" fmla="*/ 28575 h 1590675"/>
              <a:gd name="connsiteX38" fmla="*/ 1905000 w 2003134"/>
              <a:gd name="connsiteY38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162050 w 2003134"/>
              <a:gd name="connsiteY6" fmla="*/ 78581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404938 w 2003134"/>
              <a:gd name="connsiteY4" fmla="*/ 19050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784 h 1590884"/>
              <a:gd name="connsiteX1" fmla="*/ 1905000 w 2003134"/>
              <a:gd name="connsiteY1" fmla="*/ 28784 h 1590884"/>
              <a:gd name="connsiteX2" fmla="*/ 1743075 w 2003134"/>
              <a:gd name="connsiteY2" fmla="*/ 209 h 1590884"/>
              <a:gd name="connsiteX3" fmla="*/ 1404938 w 2003134"/>
              <a:gd name="connsiteY3" fmla="*/ 19259 h 1590884"/>
              <a:gd name="connsiteX4" fmla="*/ 1162050 w 2003134"/>
              <a:gd name="connsiteY4" fmla="*/ 78790 h 1590884"/>
              <a:gd name="connsiteX5" fmla="*/ 912018 w 2003134"/>
              <a:gd name="connsiteY5" fmla="*/ 188328 h 1590884"/>
              <a:gd name="connsiteX6" fmla="*/ 621506 w 2003134"/>
              <a:gd name="connsiteY6" fmla="*/ 374065 h 1590884"/>
              <a:gd name="connsiteX7" fmla="*/ 504825 w 2003134"/>
              <a:gd name="connsiteY7" fmla="*/ 619334 h 1590884"/>
              <a:gd name="connsiteX8" fmla="*/ 400050 w 2003134"/>
              <a:gd name="connsiteY8" fmla="*/ 686009 h 1590884"/>
              <a:gd name="connsiteX9" fmla="*/ 361950 w 2003134"/>
              <a:gd name="connsiteY9" fmla="*/ 724109 h 1590884"/>
              <a:gd name="connsiteX10" fmla="*/ 209550 w 2003134"/>
              <a:gd name="connsiteY10" fmla="*/ 866984 h 1590884"/>
              <a:gd name="connsiteX11" fmla="*/ 180975 w 2003134"/>
              <a:gd name="connsiteY11" fmla="*/ 914609 h 1590884"/>
              <a:gd name="connsiteX12" fmla="*/ 142875 w 2003134"/>
              <a:gd name="connsiteY12" fmla="*/ 990809 h 1590884"/>
              <a:gd name="connsiteX13" fmla="*/ 95250 w 2003134"/>
              <a:gd name="connsiteY13" fmla="*/ 1086059 h 1590884"/>
              <a:gd name="connsiteX14" fmla="*/ 66675 w 2003134"/>
              <a:gd name="connsiteY14" fmla="*/ 1143209 h 1590884"/>
              <a:gd name="connsiteX15" fmla="*/ 47625 w 2003134"/>
              <a:gd name="connsiteY15" fmla="*/ 1181309 h 1590884"/>
              <a:gd name="connsiteX16" fmla="*/ 28575 w 2003134"/>
              <a:gd name="connsiteY16" fmla="*/ 1247984 h 1590884"/>
              <a:gd name="connsiteX17" fmla="*/ 9525 w 2003134"/>
              <a:gd name="connsiteY17" fmla="*/ 1286084 h 1590884"/>
              <a:gd name="connsiteX18" fmla="*/ 19050 w 2003134"/>
              <a:gd name="connsiteY18" fmla="*/ 1333709 h 1590884"/>
              <a:gd name="connsiteX19" fmla="*/ 0 w 2003134"/>
              <a:gd name="connsiteY19" fmla="*/ 1457534 h 1590884"/>
              <a:gd name="connsiteX20" fmla="*/ 9525 w 2003134"/>
              <a:gd name="connsiteY20" fmla="*/ 1514684 h 1590884"/>
              <a:gd name="connsiteX21" fmla="*/ 314325 w 2003134"/>
              <a:gd name="connsiteY21" fmla="*/ 1590884 h 1590884"/>
              <a:gd name="connsiteX22" fmla="*/ 914400 w 2003134"/>
              <a:gd name="connsiteY22" fmla="*/ 1562309 h 1590884"/>
              <a:gd name="connsiteX23" fmla="*/ 1590675 w 2003134"/>
              <a:gd name="connsiteY23" fmla="*/ 1524209 h 1590884"/>
              <a:gd name="connsiteX24" fmla="*/ 1743075 w 2003134"/>
              <a:gd name="connsiteY24" fmla="*/ 1495634 h 1590884"/>
              <a:gd name="connsiteX25" fmla="*/ 1914525 w 2003134"/>
              <a:gd name="connsiteY25" fmla="*/ 1476584 h 1590884"/>
              <a:gd name="connsiteX26" fmla="*/ 1924050 w 2003134"/>
              <a:gd name="connsiteY26" fmla="*/ 1428959 h 1590884"/>
              <a:gd name="connsiteX27" fmla="*/ 1895475 w 2003134"/>
              <a:gd name="connsiteY27" fmla="*/ 1305134 h 1590884"/>
              <a:gd name="connsiteX28" fmla="*/ 1885950 w 2003134"/>
              <a:gd name="connsiteY28" fmla="*/ 1219409 h 1590884"/>
              <a:gd name="connsiteX29" fmla="*/ 1876425 w 2003134"/>
              <a:gd name="connsiteY29" fmla="*/ 1143209 h 1590884"/>
              <a:gd name="connsiteX30" fmla="*/ 1895475 w 2003134"/>
              <a:gd name="connsiteY30" fmla="*/ 1047959 h 1590884"/>
              <a:gd name="connsiteX31" fmla="*/ 1914525 w 2003134"/>
              <a:gd name="connsiteY31" fmla="*/ 914609 h 1590884"/>
              <a:gd name="connsiteX32" fmla="*/ 1990725 w 2003134"/>
              <a:gd name="connsiteY32" fmla="*/ 609809 h 1590884"/>
              <a:gd name="connsiteX33" fmla="*/ 1981200 w 2003134"/>
              <a:gd name="connsiteY33" fmla="*/ 143084 h 1590884"/>
              <a:gd name="connsiteX34" fmla="*/ 1933575 w 2003134"/>
              <a:gd name="connsiteY34" fmla="*/ 28784 h 1590884"/>
              <a:gd name="connsiteX35" fmla="*/ 1905000 w 2003134"/>
              <a:gd name="connsiteY35" fmla="*/ 28784 h 1590884"/>
              <a:gd name="connsiteX0" fmla="*/ 1905000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35" fmla="*/ 1905000 w 2003134"/>
              <a:gd name="connsiteY35" fmla="*/ 29263 h 1591363"/>
              <a:gd name="connsiteX0" fmla="*/ 1933575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0" fmla="*/ 1981200 w 2003134"/>
              <a:gd name="connsiteY0" fmla="*/ 1435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981200 w 2003134"/>
              <a:gd name="connsiteY0" fmla="*/ 143563 h 1591363"/>
              <a:gd name="connsiteX1" fmla="*/ 1914525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504825 w 1992248"/>
              <a:gd name="connsiteY7" fmla="*/ 619528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361950 w 1992248"/>
              <a:gd name="connsiteY8" fmla="*/ 724303 h 1591078"/>
              <a:gd name="connsiteX9" fmla="*/ 209550 w 1992248"/>
              <a:gd name="connsiteY9" fmla="*/ 867178 h 1591078"/>
              <a:gd name="connsiteX10" fmla="*/ 180975 w 1992248"/>
              <a:gd name="connsiteY10" fmla="*/ 914803 h 1591078"/>
              <a:gd name="connsiteX11" fmla="*/ 142875 w 1992248"/>
              <a:gd name="connsiteY11" fmla="*/ 991003 h 1591078"/>
              <a:gd name="connsiteX12" fmla="*/ 95250 w 1992248"/>
              <a:gd name="connsiteY12" fmla="*/ 1086253 h 1591078"/>
              <a:gd name="connsiteX13" fmla="*/ 66675 w 1992248"/>
              <a:gd name="connsiteY13" fmla="*/ 1143403 h 1591078"/>
              <a:gd name="connsiteX14" fmla="*/ 47625 w 1992248"/>
              <a:gd name="connsiteY14" fmla="*/ 1181503 h 1591078"/>
              <a:gd name="connsiteX15" fmla="*/ 28575 w 1992248"/>
              <a:gd name="connsiteY15" fmla="*/ 1248178 h 1591078"/>
              <a:gd name="connsiteX16" fmla="*/ 9525 w 1992248"/>
              <a:gd name="connsiteY16" fmla="*/ 1286278 h 1591078"/>
              <a:gd name="connsiteX17" fmla="*/ 19050 w 1992248"/>
              <a:gd name="connsiteY17" fmla="*/ 1333903 h 1591078"/>
              <a:gd name="connsiteX18" fmla="*/ 0 w 1992248"/>
              <a:gd name="connsiteY18" fmla="*/ 1457728 h 1591078"/>
              <a:gd name="connsiteX19" fmla="*/ 9525 w 1992248"/>
              <a:gd name="connsiteY19" fmla="*/ 1514878 h 1591078"/>
              <a:gd name="connsiteX20" fmla="*/ 314325 w 1992248"/>
              <a:gd name="connsiteY20" fmla="*/ 1591078 h 1591078"/>
              <a:gd name="connsiteX21" fmla="*/ 914400 w 1992248"/>
              <a:gd name="connsiteY21" fmla="*/ 1562503 h 1591078"/>
              <a:gd name="connsiteX22" fmla="*/ 1590675 w 1992248"/>
              <a:gd name="connsiteY22" fmla="*/ 1524403 h 1591078"/>
              <a:gd name="connsiteX23" fmla="*/ 1743075 w 1992248"/>
              <a:gd name="connsiteY23" fmla="*/ 1495828 h 1591078"/>
              <a:gd name="connsiteX24" fmla="*/ 1914525 w 1992248"/>
              <a:gd name="connsiteY24" fmla="*/ 1476778 h 1591078"/>
              <a:gd name="connsiteX25" fmla="*/ 1924050 w 1992248"/>
              <a:gd name="connsiteY25" fmla="*/ 1429153 h 1591078"/>
              <a:gd name="connsiteX26" fmla="*/ 1895475 w 1992248"/>
              <a:gd name="connsiteY26" fmla="*/ 1305328 h 1591078"/>
              <a:gd name="connsiteX27" fmla="*/ 1885950 w 1992248"/>
              <a:gd name="connsiteY27" fmla="*/ 1219603 h 1591078"/>
              <a:gd name="connsiteX28" fmla="*/ 1876425 w 1992248"/>
              <a:gd name="connsiteY28" fmla="*/ 1143403 h 1591078"/>
              <a:gd name="connsiteX29" fmla="*/ 1895475 w 1992248"/>
              <a:gd name="connsiteY29" fmla="*/ 1048153 h 1591078"/>
              <a:gd name="connsiteX30" fmla="*/ 1914525 w 1992248"/>
              <a:gd name="connsiteY30" fmla="*/ 914803 h 1591078"/>
              <a:gd name="connsiteX31" fmla="*/ 1990725 w 1992248"/>
              <a:gd name="connsiteY31" fmla="*/ 610003 h 1591078"/>
              <a:gd name="connsiteX32" fmla="*/ 1897857 w 1992248"/>
              <a:gd name="connsiteY32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80975 w 1992248"/>
              <a:gd name="connsiteY9" fmla="*/ 914803 h 1591078"/>
              <a:gd name="connsiteX10" fmla="*/ 142875 w 1992248"/>
              <a:gd name="connsiteY10" fmla="*/ 991003 h 1591078"/>
              <a:gd name="connsiteX11" fmla="*/ 95250 w 1992248"/>
              <a:gd name="connsiteY11" fmla="*/ 1086253 h 1591078"/>
              <a:gd name="connsiteX12" fmla="*/ 66675 w 1992248"/>
              <a:gd name="connsiteY12" fmla="*/ 1143403 h 1591078"/>
              <a:gd name="connsiteX13" fmla="*/ 47625 w 1992248"/>
              <a:gd name="connsiteY13" fmla="*/ 1181503 h 1591078"/>
              <a:gd name="connsiteX14" fmla="*/ 28575 w 1992248"/>
              <a:gd name="connsiteY14" fmla="*/ 1248178 h 1591078"/>
              <a:gd name="connsiteX15" fmla="*/ 9525 w 1992248"/>
              <a:gd name="connsiteY15" fmla="*/ 1286278 h 1591078"/>
              <a:gd name="connsiteX16" fmla="*/ 19050 w 1992248"/>
              <a:gd name="connsiteY16" fmla="*/ 1333903 h 1591078"/>
              <a:gd name="connsiteX17" fmla="*/ 0 w 1992248"/>
              <a:gd name="connsiteY17" fmla="*/ 1457728 h 1591078"/>
              <a:gd name="connsiteX18" fmla="*/ 9525 w 1992248"/>
              <a:gd name="connsiteY18" fmla="*/ 1514878 h 1591078"/>
              <a:gd name="connsiteX19" fmla="*/ 314325 w 1992248"/>
              <a:gd name="connsiteY19" fmla="*/ 1591078 h 1591078"/>
              <a:gd name="connsiteX20" fmla="*/ 914400 w 1992248"/>
              <a:gd name="connsiteY20" fmla="*/ 1562503 h 1591078"/>
              <a:gd name="connsiteX21" fmla="*/ 1590675 w 1992248"/>
              <a:gd name="connsiteY21" fmla="*/ 1524403 h 1591078"/>
              <a:gd name="connsiteX22" fmla="*/ 1743075 w 1992248"/>
              <a:gd name="connsiteY22" fmla="*/ 1495828 h 1591078"/>
              <a:gd name="connsiteX23" fmla="*/ 1914525 w 1992248"/>
              <a:gd name="connsiteY23" fmla="*/ 1476778 h 1591078"/>
              <a:gd name="connsiteX24" fmla="*/ 1924050 w 1992248"/>
              <a:gd name="connsiteY24" fmla="*/ 1429153 h 1591078"/>
              <a:gd name="connsiteX25" fmla="*/ 1895475 w 1992248"/>
              <a:gd name="connsiteY25" fmla="*/ 1305328 h 1591078"/>
              <a:gd name="connsiteX26" fmla="*/ 1885950 w 1992248"/>
              <a:gd name="connsiteY26" fmla="*/ 1219603 h 1591078"/>
              <a:gd name="connsiteX27" fmla="*/ 1876425 w 1992248"/>
              <a:gd name="connsiteY27" fmla="*/ 1143403 h 1591078"/>
              <a:gd name="connsiteX28" fmla="*/ 1895475 w 1992248"/>
              <a:gd name="connsiteY28" fmla="*/ 1048153 h 1591078"/>
              <a:gd name="connsiteX29" fmla="*/ 1914525 w 1992248"/>
              <a:gd name="connsiteY29" fmla="*/ 914803 h 1591078"/>
              <a:gd name="connsiteX30" fmla="*/ 1990725 w 1992248"/>
              <a:gd name="connsiteY30" fmla="*/ 610003 h 1591078"/>
              <a:gd name="connsiteX31" fmla="*/ 1897857 w 1992248"/>
              <a:gd name="connsiteY31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42875 w 1992248"/>
              <a:gd name="connsiteY9" fmla="*/ 991003 h 1591078"/>
              <a:gd name="connsiteX10" fmla="*/ 95250 w 1992248"/>
              <a:gd name="connsiteY10" fmla="*/ 1086253 h 1591078"/>
              <a:gd name="connsiteX11" fmla="*/ 66675 w 1992248"/>
              <a:gd name="connsiteY11" fmla="*/ 1143403 h 1591078"/>
              <a:gd name="connsiteX12" fmla="*/ 47625 w 1992248"/>
              <a:gd name="connsiteY12" fmla="*/ 1181503 h 1591078"/>
              <a:gd name="connsiteX13" fmla="*/ 28575 w 1992248"/>
              <a:gd name="connsiteY13" fmla="*/ 1248178 h 1591078"/>
              <a:gd name="connsiteX14" fmla="*/ 9525 w 1992248"/>
              <a:gd name="connsiteY14" fmla="*/ 1286278 h 1591078"/>
              <a:gd name="connsiteX15" fmla="*/ 19050 w 1992248"/>
              <a:gd name="connsiteY15" fmla="*/ 1333903 h 1591078"/>
              <a:gd name="connsiteX16" fmla="*/ 0 w 1992248"/>
              <a:gd name="connsiteY16" fmla="*/ 1457728 h 1591078"/>
              <a:gd name="connsiteX17" fmla="*/ 9525 w 1992248"/>
              <a:gd name="connsiteY17" fmla="*/ 1514878 h 1591078"/>
              <a:gd name="connsiteX18" fmla="*/ 314325 w 1992248"/>
              <a:gd name="connsiteY18" fmla="*/ 1591078 h 1591078"/>
              <a:gd name="connsiteX19" fmla="*/ 914400 w 1992248"/>
              <a:gd name="connsiteY19" fmla="*/ 1562503 h 1591078"/>
              <a:gd name="connsiteX20" fmla="*/ 1590675 w 1992248"/>
              <a:gd name="connsiteY20" fmla="*/ 1524403 h 1591078"/>
              <a:gd name="connsiteX21" fmla="*/ 1743075 w 1992248"/>
              <a:gd name="connsiteY21" fmla="*/ 1495828 h 1591078"/>
              <a:gd name="connsiteX22" fmla="*/ 1914525 w 1992248"/>
              <a:gd name="connsiteY22" fmla="*/ 1476778 h 1591078"/>
              <a:gd name="connsiteX23" fmla="*/ 1924050 w 1992248"/>
              <a:gd name="connsiteY23" fmla="*/ 1429153 h 1591078"/>
              <a:gd name="connsiteX24" fmla="*/ 1895475 w 1992248"/>
              <a:gd name="connsiteY24" fmla="*/ 1305328 h 1591078"/>
              <a:gd name="connsiteX25" fmla="*/ 1885950 w 1992248"/>
              <a:gd name="connsiteY25" fmla="*/ 1219603 h 1591078"/>
              <a:gd name="connsiteX26" fmla="*/ 1876425 w 1992248"/>
              <a:gd name="connsiteY26" fmla="*/ 1143403 h 1591078"/>
              <a:gd name="connsiteX27" fmla="*/ 1895475 w 1992248"/>
              <a:gd name="connsiteY27" fmla="*/ 1048153 h 1591078"/>
              <a:gd name="connsiteX28" fmla="*/ 1914525 w 1992248"/>
              <a:gd name="connsiteY28" fmla="*/ 914803 h 1591078"/>
              <a:gd name="connsiteX29" fmla="*/ 1990725 w 1992248"/>
              <a:gd name="connsiteY29" fmla="*/ 610003 h 1591078"/>
              <a:gd name="connsiteX30" fmla="*/ 1897857 w 1992248"/>
              <a:gd name="connsiteY30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95250 w 1992248"/>
              <a:gd name="connsiteY9" fmla="*/ 1086253 h 1591078"/>
              <a:gd name="connsiteX10" fmla="*/ 66675 w 1992248"/>
              <a:gd name="connsiteY10" fmla="*/ 1143403 h 1591078"/>
              <a:gd name="connsiteX11" fmla="*/ 47625 w 1992248"/>
              <a:gd name="connsiteY11" fmla="*/ 1181503 h 1591078"/>
              <a:gd name="connsiteX12" fmla="*/ 28575 w 1992248"/>
              <a:gd name="connsiteY12" fmla="*/ 1248178 h 1591078"/>
              <a:gd name="connsiteX13" fmla="*/ 9525 w 1992248"/>
              <a:gd name="connsiteY13" fmla="*/ 1286278 h 1591078"/>
              <a:gd name="connsiteX14" fmla="*/ 19050 w 1992248"/>
              <a:gd name="connsiteY14" fmla="*/ 1333903 h 1591078"/>
              <a:gd name="connsiteX15" fmla="*/ 0 w 1992248"/>
              <a:gd name="connsiteY15" fmla="*/ 1457728 h 1591078"/>
              <a:gd name="connsiteX16" fmla="*/ 9525 w 1992248"/>
              <a:gd name="connsiteY16" fmla="*/ 1514878 h 1591078"/>
              <a:gd name="connsiteX17" fmla="*/ 314325 w 1992248"/>
              <a:gd name="connsiteY17" fmla="*/ 1591078 h 1591078"/>
              <a:gd name="connsiteX18" fmla="*/ 914400 w 1992248"/>
              <a:gd name="connsiteY18" fmla="*/ 1562503 h 1591078"/>
              <a:gd name="connsiteX19" fmla="*/ 1590675 w 1992248"/>
              <a:gd name="connsiteY19" fmla="*/ 1524403 h 1591078"/>
              <a:gd name="connsiteX20" fmla="*/ 1743075 w 1992248"/>
              <a:gd name="connsiteY20" fmla="*/ 1495828 h 1591078"/>
              <a:gd name="connsiteX21" fmla="*/ 1914525 w 1992248"/>
              <a:gd name="connsiteY21" fmla="*/ 1476778 h 1591078"/>
              <a:gd name="connsiteX22" fmla="*/ 1924050 w 1992248"/>
              <a:gd name="connsiteY22" fmla="*/ 1429153 h 1591078"/>
              <a:gd name="connsiteX23" fmla="*/ 1895475 w 1992248"/>
              <a:gd name="connsiteY23" fmla="*/ 1305328 h 1591078"/>
              <a:gd name="connsiteX24" fmla="*/ 1885950 w 1992248"/>
              <a:gd name="connsiteY24" fmla="*/ 1219603 h 1591078"/>
              <a:gd name="connsiteX25" fmla="*/ 1876425 w 1992248"/>
              <a:gd name="connsiteY25" fmla="*/ 1143403 h 1591078"/>
              <a:gd name="connsiteX26" fmla="*/ 1895475 w 1992248"/>
              <a:gd name="connsiteY26" fmla="*/ 1048153 h 1591078"/>
              <a:gd name="connsiteX27" fmla="*/ 1914525 w 1992248"/>
              <a:gd name="connsiteY27" fmla="*/ 914803 h 1591078"/>
              <a:gd name="connsiteX28" fmla="*/ 1990725 w 1992248"/>
              <a:gd name="connsiteY28" fmla="*/ 610003 h 1591078"/>
              <a:gd name="connsiteX29" fmla="*/ 1897857 w 1992248"/>
              <a:gd name="connsiteY29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47625 w 1992248"/>
              <a:gd name="connsiteY10" fmla="*/ 1181503 h 1591078"/>
              <a:gd name="connsiteX11" fmla="*/ 28575 w 1992248"/>
              <a:gd name="connsiteY11" fmla="*/ 1248178 h 1591078"/>
              <a:gd name="connsiteX12" fmla="*/ 9525 w 1992248"/>
              <a:gd name="connsiteY12" fmla="*/ 1286278 h 1591078"/>
              <a:gd name="connsiteX13" fmla="*/ 19050 w 1992248"/>
              <a:gd name="connsiteY13" fmla="*/ 1333903 h 1591078"/>
              <a:gd name="connsiteX14" fmla="*/ 0 w 1992248"/>
              <a:gd name="connsiteY14" fmla="*/ 1457728 h 1591078"/>
              <a:gd name="connsiteX15" fmla="*/ 9525 w 1992248"/>
              <a:gd name="connsiteY15" fmla="*/ 1514878 h 1591078"/>
              <a:gd name="connsiteX16" fmla="*/ 314325 w 1992248"/>
              <a:gd name="connsiteY16" fmla="*/ 1591078 h 1591078"/>
              <a:gd name="connsiteX17" fmla="*/ 914400 w 1992248"/>
              <a:gd name="connsiteY17" fmla="*/ 1562503 h 1591078"/>
              <a:gd name="connsiteX18" fmla="*/ 1590675 w 1992248"/>
              <a:gd name="connsiteY18" fmla="*/ 1524403 h 1591078"/>
              <a:gd name="connsiteX19" fmla="*/ 1743075 w 1992248"/>
              <a:gd name="connsiteY19" fmla="*/ 1495828 h 1591078"/>
              <a:gd name="connsiteX20" fmla="*/ 1914525 w 1992248"/>
              <a:gd name="connsiteY20" fmla="*/ 1476778 h 1591078"/>
              <a:gd name="connsiteX21" fmla="*/ 1924050 w 1992248"/>
              <a:gd name="connsiteY21" fmla="*/ 1429153 h 1591078"/>
              <a:gd name="connsiteX22" fmla="*/ 1895475 w 1992248"/>
              <a:gd name="connsiteY22" fmla="*/ 1305328 h 1591078"/>
              <a:gd name="connsiteX23" fmla="*/ 1885950 w 1992248"/>
              <a:gd name="connsiteY23" fmla="*/ 1219603 h 1591078"/>
              <a:gd name="connsiteX24" fmla="*/ 1876425 w 1992248"/>
              <a:gd name="connsiteY24" fmla="*/ 1143403 h 1591078"/>
              <a:gd name="connsiteX25" fmla="*/ 1895475 w 1992248"/>
              <a:gd name="connsiteY25" fmla="*/ 1048153 h 1591078"/>
              <a:gd name="connsiteX26" fmla="*/ 1914525 w 1992248"/>
              <a:gd name="connsiteY26" fmla="*/ 914803 h 1591078"/>
              <a:gd name="connsiteX27" fmla="*/ 1990725 w 1992248"/>
              <a:gd name="connsiteY27" fmla="*/ 610003 h 1591078"/>
              <a:gd name="connsiteX28" fmla="*/ 1897857 w 1992248"/>
              <a:gd name="connsiteY28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28575 w 1992248"/>
              <a:gd name="connsiteY10" fmla="*/ 1248178 h 1591078"/>
              <a:gd name="connsiteX11" fmla="*/ 9525 w 1992248"/>
              <a:gd name="connsiteY11" fmla="*/ 1286278 h 1591078"/>
              <a:gd name="connsiteX12" fmla="*/ 19050 w 1992248"/>
              <a:gd name="connsiteY12" fmla="*/ 1333903 h 1591078"/>
              <a:gd name="connsiteX13" fmla="*/ 0 w 1992248"/>
              <a:gd name="connsiteY13" fmla="*/ 1457728 h 1591078"/>
              <a:gd name="connsiteX14" fmla="*/ 9525 w 1992248"/>
              <a:gd name="connsiteY14" fmla="*/ 1514878 h 1591078"/>
              <a:gd name="connsiteX15" fmla="*/ 314325 w 1992248"/>
              <a:gd name="connsiteY15" fmla="*/ 1591078 h 1591078"/>
              <a:gd name="connsiteX16" fmla="*/ 914400 w 1992248"/>
              <a:gd name="connsiteY16" fmla="*/ 1562503 h 1591078"/>
              <a:gd name="connsiteX17" fmla="*/ 1590675 w 1992248"/>
              <a:gd name="connsiteY17" fmla="*/ 1524403 h 1591078"/>
              <a:gd name="connsiteX18" fmla="*/ 1743075 w 1992248"/>
              <a:gd name="connsiteY18" fmla="*/ 1495828 h 1591078"/>
              <a:gd name="connsiteX19" fmla="*/ 1914525 w 1992248"/>
              <a:gd name="connsiteY19" fmla="*/ 1476778 h 1591078"/>
              <a:gd name="connsiteX20" fmla="*/ 1924050 w 1992248"/>
              <a:gd name="connsiteY20" fmla="*/ 1429153 h 1591078"/>
              <a:gd name="connsiteX21" fmla="*/ 1895475 w 1992248"/>
              <a:gd name="connsiteY21" fmla="*/ 1305328 h 1591078"/>
              <a:gd name="connsiteX22" fmla="*/ 1885950 w 1992248"/>
              <a:gd name="connsiteY22" fmla="*/ 1219603 h 1591078"/>
              <a:gd name="connsiteX23" fmla="*/ 1876425 w 1992248"/>
              <a:gd name="connsiteY23" fmla="*/ 1143403 h 1591078"/>
              <a:gd name="connsiteX24" fmla="*/ 1895475 w 1992248"/>
              <a:gd name="connsiteY24" fmla="*/ 1048153 h 1591078"/>
              <a:gd name="connsiteX25" fmla="*/ 1914525 w 1992248"/>
              <a:gd name="connsiteY25" fmla="*/ 914803 h 1591078"/>
              <a:gd name="connsiteX26" fmla="*/ 1990725 w 1992248"/>
              <a:gd name="connsiteY26" fmla="*/ 610003 h 1591078"/>
              <a:gd name="connsiteX27" fmla="*/ 1897857 w 1992248"/>
              <a:gd name="connsiteY27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9525 w 1992248"/>
              <a:gd name="connsiteY10" fmla="*/ 1286278 h 1591078"/>
              <a:gd name="connsiteX11" fmla="*/ 19050 w 1992248"/>
              <a:gd name="connsiteY11" fmla="*/ 1333903 h 1591078"/>
              <a:gd name="connsiteX12" fmla="*/ 0 w 1992248"/>
              <a:gd name="connsiteY12" fmla="*/ 1457728 h 1591078"/>
              <a:gd name="connsiteX13" fmla="*/ 9525 w 1992248"/>
              <a:gd name="connsiteY13" fmla="*/ 1514878 h 1591078"/>
              <a:gd name="connsiteX14" fmla="*/ 314325 w 1992248"/>
              <a:gd name="connsiteY14" fmla="*/ 1591078 h 1591078"/>
              <a:gd name="connsiteX15" fmla="*/ 914400 w 1992248"/>
              <a:gd name="connsiteY15" fmla="*/ 1562503 h 1591078"/>
              <a:gd name="connsiteX16" fmla="*/ 1590675 w 1992248"/>
              <a:gd name="connsiteY16" fmla="*/ 1524403 h 1591078"/>
              <a:gd name="connsiteX17" fmla="*/ 1743075 w 1992248"/>
              <a:gd name="connsiteY17" fmla="*/ 1495828 h 1591078"/>
              <a:gd name="connsiteX18" fmla="*/ 1914525 w 1992248"/>
              <a:gd name="connsiteY18" fmla="*/ 1476778 h 1591078"/>
              <a:gd name="connsiteX19" fmla="*/ 1924050 w 1992248"/>
              <a:gd name="connsiteY19" fmla="*/ 1429153 h 1591078"/>
              <a:gd name="connsiteX20" fmla="*/ 1895475 w 1992248"/>
              <a:gd name="connsiteY20" fmla="*/ 1305328 h 1591078"/>
              <a:gd name="connsiteX21" fmla="*/ 1885950 w 1992248"/>
              <a:gd name="connsiteY21" fmla="*/ 1219603 h 1591078"/>
              <a:gd name="connsiteX22" fmla="*/ 1876425 w 1992248"/>
              <a:gd name="connsiteY22" fmla="*/ 1143403 h 1591078"/>
              <a:gd name="connsiteX23" fmla="*/ 1895475 w 1992248"/>
              <a:gd name="connsiteY23" fmla="*/ 1048153 h 1591078"/>
              <a:gd name="connsiteX24" fmla="*/ 1914525 w 1992248"/>
              <a:gd name="connsiteY24" fmla="*/ 914803 h 1591078"/>
              <a:gd name="connsiteX25" fmla="*/ 1990725 w 1992248"/>
              <a:gd name="connsiteY25" fmla="*/ 610003 h 1591078"/>
              <a:gd name="connsiteX26" fmla="*/ 1897857 w 1992248"/>
              <a:gd name="connsiteY26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19050 w 1992248"/>
              <a:gd name="connsiteY10" fmla="*/ 1333903 h 1591078"/>
              <a:gd name="connsiteX11" fmla="*/ 0 w 1992248"/>
              <a:gd name="connsiteY11" fmla="*/ 1457728 h 1591078"/>
              <a:gd name="connsiteX12" fmla="*/ 9525 w 1992248"/>
              <a:gd name="connsiteY12" fmla="*/ 1514878 h 1591078"/>
              <a:gd name="connsiteX13" fmla="*/ 314325 w 1992248"/>
              <a:gd name="connsiteY13" fmla="*/ 1591078 h 1591078"/>
              <a:gd name="connsiteX14" fmla="*/ 914400 w 1992248"/>
              <a:gd name="connsiteY14" fmla="*/ 1562503 h 1591078"/>
              <a:gd name="connsiteX15" fmla="*/ 1590675 w 1992248"/>
              <a:gd name="connsiteY15" fmla="*/ 1524403 h 1591078"/>
              <a:gd name="connsiteX16" fmla="*/ 1743075 w 1992248"/>
              <a:gd name="connsiteY16" fmla="*/ 1495828 h 1591078"/>
              <a:gd name="connsiteX17" fmla="*/ 1914525 w 1992248"/>
              <a:gd name="connsiteY17" fmla="*/ 1476778 h 1591078"/>
              <a:gd name="connsiteX18" fmla="*/ 1924050 w 1992248"/>
              <a:gd name="connsiteY18" fmla="*/ 1429153 h 1591078"/>
              <a:gd name="connsiteX19" fmla="*/ 1895475 w 1992248"/>
              <a:gd name="connsiteY19" fmla="*/ 1305328 h 1591078"/>
              <a:gd name="connsiteX20" fmla="*/ 1885950 w 1992248"/>
              <a:gd name="connsiteY20" fmla="*/ 1219603 h 1591078"/>
              <a:gd name="connsiteX21" fmla="*/ 1876425 w 1992248"/>
              <a:gd name="connsiteY21" fmla="*/ 1143403 h 1591078"/>
              <a:gd name="connsiteX22" fmla="*/ 1895475 w 1992248"/>
              <a:gd name="connsiteY22" fmla="*/ 1048153 h 1591078"/>
              <a:gd name="connsiteX23" fmla="*/ 1914525 w 1992248"/>
              <a:gd name="connsiteY23" fmla="*/ 914803 h 1591078"/>
              <a:gd name="connsiteX24" fmla="*/ 1990725 w 1992248"/>
              <a:gd name="connsiteY24" fmla="*/ 610003 h 1591078"/>
              <a:gd name="connsiteX25" fmla="*/ 1897857 w 1992248"/>
              <a:gd name="connsiteY25" fmla="*/ 150422 h 1591078"/>
              <a:gd name="connsiteX0" fmla="*/ 1909867 w 2004258"/>
              <a:gd name="connsiteY0" fmla="*/ 150422 h 1591078"/>
              <a:gd name="connsiteX1" fmla="*/ 1902722 w 2004258"/>
              <a:gd name="connsiteY1" fmla="*/ 24215 h 1591078"/>
              <a:gd name="connsiteX2" fmla="*/ 1755085 w 2004258"/>
              <a:gd name="connsiteY2" fmla="*/ 403 h 1591078"/>
              <a:gd name="connsiteX3" fmla="*/ 1493148 w 2004258"/>
              <a:gd name="connsiteY3" fmla="*/ 14690 h 1591078"/>
              <a:gd name="connsiteX4" fmla="*/ 1174060 w 2004258"/>
              <a:gd name="connsiteY4" fmla="*/ 78984 h 1591078"/>
              <a:gd name="connsiteX5" fmla="*/ 924028 w 2004258"/>
              <a:gd name="connsiteY5" fmla="*/ 188522 h 1591078"/>
              <a:gd name="connsiteX6" fmla="*/ 633516 w 2004258"/>
              <a:gd name="connsiteY6" fmla="*/ 374259 h 1591078"/>
              <a:gd name="connsiteX7" fmla="*/ 433491 w 2004258"/>
              <a:gd name="connsiteY7" fmla="*/ 583809 h 1591078"/>
              <a:gd name="connsiteX8" fmla="*/ 221560 w 2004258"/>
              <a:gd name="connsiteY8" fmla="*/ 867178 h 1591078"/>
              <a:gd name="connsiteX9" fmla="*/ 78685 w 2004258"/>
              <a:gd name="connsiteY9" fmla="*/ 1143403 h 1591078"/>
              <a:gd name="connsiteX10" fmla="*/ 31060 w 2004258"/>
              <a:gd name="connsiteY10" fmla="*/ 1333903 h 1591078"/>
              <a:gd name="connsiteX11" fmla="*/ 21535 w 2004258"/>
              <a:gd name="connsiteY11" fmla="*/ 1514878 h 1591078"/>
              <a:gd name="connsiteX12" fmla="*/ 326335 w 2004258"/>
              <a:gd name="connsiteY12" fmla="*/ 1591078 h 1591078"/>
              <a:gd name="connsiteX13" fmla="*/ 926410 w 2004258"/>
              <a:gd name="connsiteY13" fmla="*/ 1562503 h 1591078"/>
              <a:gd name="connsiteX14" fmla="*/ 1602685 w 2004258"/>
              <a:gd name="connsiteY14" fmla="*/ 1524403 h 1591078"/>
              <a:gd name="connsiteX15" fmla="*/ 1755085 w 2004258"/>
              <a:gd name="connsiteY15" fmla="*/ 1495828 h 1591078"/>
              <a:gd name="connsiteX16" fmla="*/ 1926535 w 2004258"/>
              <a:gd name="connsiteY16" fmla="*/ 1476778 h 1591078"/>
              <a:gd name="connsiteX17" fmla="*/ 1936060 w 2004258"/>
              <a:gd name="connsiteY17" fmla="*/ 1429153 h 1591078"/>
              <a:gd name="connsiteX18" fmla="*/ 1907485 w 2004258"/>
              <a:gd name="connsiteY18" fmla="*/ 1305328 h 1591078"/>
              <a:gd name="connsiteX19" fmla="*/ 1897960 w 2004258"/>
              <a:gd name="connsiteY19" fmla="*/ 1219603 h 1591078"/>
              <a:gd name="connsiteX20" fmla="*/ 1888435 w 2004258"/>
              <a:gd name="connsiteY20" fmla="*/ 1143403 h 1591078"/>
              <a:gd name="connsiteX21" fmla="*/ 1907485 w 2004258"/>
              <a:gd name="connsiteY21" fmla="*/ 1048153 h 1591078"/>
              <a:gd name="connsiteX22" fmla="*/ 1926535 w 2004258"/>
              <a:gd name="connsiteY22" fmla="*/ 914803 h 1591078"/>
              <a:gd name="connsiteX23" fmla="*/ 2002735 w 2004258"/>
              <a:gd name="connsiteY23" fmla="*/ 610003 h 1591078"/>
              <a:gd name="connsiteX24" fmla="*/ 1909867 w 2004258"/>
              <a:gd name="connsiteY24" fmla="*/ 150422 h 1591078"/>
              <a:gd name="connsiteX0" fmla="*/ 1893244 w 1987635"/>
              <a:gd name="connsiteY0" fmla="*/ 150422 h 1591078"/>
              <a:gd name="connsiteX1" fmla="*/ 1886099 w 1987635"/>
              <a:gd name="connsiteY1" fmla="*/ 24215 h 1591078"/>
              <a:gd name="connsiteX2" fmla="*/ 1738462 w 1987635"/>
              <a:gd name="connsiteY2" fmla="*/ 403 h 1591078"/>
              <a:gd name="connsiteX3" fmla="*/ 1476525 w 1987635"/>
              <a:gd name="connsiteY3" fmla="*/ 14690 h 1591078"/>
              <a:gd name="connsiteX4" fmla="*/ 1157437 w 1987635"/>
              <a:gd name="connsiteY4" fmla="*/ 78984 h 1591078"/>
              <a:gd name="connsiteX5" fmla="*/ 907405 w 1987635"/>
              <a:gd name="connsiteY5" fmla="*/ 188522 h 1591078"/>
              <a:gd name="connsiteX6" fmla="*/ 616893 w 1987635"/>
              <a:gd name="connsiteY6" fmla="*/ 374259 h 1591078"/>
              <a:gd name="connsiteX7" fmla="*/ 416868 w 1987635"/>
              <a:gd name="connsiteY7" fmla="*/ 583809 h 1591078"/>
              <a:gd name="connsiteX8" fmla="*/ 204937 w 1987635"/>
              <a:gd name="connsiteY8" fmla="*/ 867178 h 1591078"/>
              <a:gd name="connsiteX9" fmla="*/ 62062 w 1987635"/>
              <a:gd name="connsiteY9" fmla="*/ 1143403 h 1591078"/>
              <a:gd name="connsiteX10" fmla="*/ 14437 w 1987635"/>
              <a:gd name="connsiteY10" fmla="*/ 1333903 h 1591078"/>
              <a:gd name="connsiteX11" fmla="*/ 309712 w 1987635"/>
              <a:gd name="connsiteY11" fmla="*/ 1591078 h 1591078"/>
              <a:gd name="connsiteX12" fmla="*/ 909787 w 1987635"/>
              <a:gd name="connsiteY12" fmla="*/ 1562503 h 1591078"/>
              <a:gd name="connsiteX13" fmla="*/ 1586062 w 1987635"/>
              <a:gd name="connsiteY13" fmla="*/ 1524403 h 1591078"/>
              <a:gd name="connsiteX14" fmla="*/ 1738462 w 1987635"/>
              <a:gd name="connsiteY14" fmla="*/ 1495828 h 1591078"/>
              <a:gd name="connsiteX15" fmla="*/ 1909912 w 1987635"/>
              <a:gd name="connsiteY15" fmla="*/ 1476778 h 1591078"/>
              <a:gd name="connsiteX16" fmla="*/ 1919437 w 1987635"/>
              <a:gd name="connsiteY16" fmla="*/ 1429153 h 1591078"/>
              <a:gd name="connsiteX17" fmla="*/ 1890862 w 1987635"/>
              <a:gd name="connsiteY17" fmla="*/ 1305328 h 1591078"/>
              <a:gd name="connsiteX18" fmla="*/ 1881337 w 1987635"/>
              <a:gd name="connsiteY18" fmla="*/ 1219603 h 1591078"/>
              <a:gd name="connsiteX19" fmla="*/ 1871812 w 1987635"/>
              <a:gd name="connsiteY19" fmla="*/ 1143403 h 1591078"/>
              <a:gd name="connsiteX20" fmla="*/ 1890862 w 1987635"/>
              <a:gd name="connsiteY20" fmla="*/ 1048153 h 1591078"/>
              <a:gd name="connsiteX21" fmla="*/ 1909912 w 1987635"/>
              <a:gd name="connsiteY21" fmla="*/ 914803 h 1591078"/>
              <a:gd name="connsiteX22" fmla="*/ 1986112 w 1987635"/>
              <a:gd name="connsiteY22" fmla="*/ 610003 h 1591078"/>
              <a:gd name="connsiteX23" fmla="*/ 1893244 w 1987635"/>
              <a:gd name="connsiteY23" fmla="*/ 150422 h 1591078"/>
              <a:gd name="connsiteX0" fmla="*/ 1936828 w 2031219"/>
              <a:gd name="connsiteY0" fmla="*/ 150422 h 1562503"/>
              <a:gd name="connsiteX1" fmla="*/ 1929683 w 2031219"/>
              <a:gd name="connsiteY1" fmla="*/ 24215 h 1562503"/>
              <a:gd name="connsiteX2" fmla="*/ 1782046 w 2031219"/>
              <a:gd name="connsiteY2" fmla="*/ 403 h 1562503"/>
              <a:gd name="connsiteX3" fmla="*/ 1520109 w 2031219"/>
              <a:gd name="connsiteY3" fmla="*/ 14690 h 1562503"/>
              <a:gd name="connsiteX4" fmla="*/ 1201021 w 2031219"/>
              <a:gd name="connsiteY4" fmla="*/ 78984 h 1562503"/>
              <a:gd name="connsiteX5" fmla="*/ 950989 w 2031219"/>
              <a:gd name="connsiteY5" fmla="*/ 188522 h 1562503"/>
              <a:gd name="connsiteX6" fmla="*/ 660477 w 2031219"/>
              <a:gd name="connsiteY6" fmla="*/ 374259 h 1562503"/>
              <a:gd name="connsiteX7" fmla="*/ 460452 w 2031219"/>
              <a:gd name="connsiteY7" fmla="*/ 583809 h 1562503"/>
              <a:gd name="connsiteX8" fmla="*/ 248521 w 2031219"/>
              <a:gd name="connsiteY8" fmla="*/ 867178 h 1562503"/>
              <a:gd name="connsiteX9" fmla="*/ 105646 w 2031219"/>
              <a:gd name="connsiteY9" fmla="*/ 1143403 h 1562503"/>
              <a:gd name="connsiteX10" fmla="*/ 58021 w 2031219"/>
              <a:gd name="connsiteY10" fmla="*/ 1333903 h 1562503"/>
              <a:gd name="connsiteX11" fmla="*/ 953371 w 2031219"/>
              <a:gd name="connsiteY11" fmla="*/ 1562503 h 1562503"/>
              <a:gd name="connsiteX12" fmla="*/ 1629646 w 2031219"/>
              <a:gd name="connsiteY12" fmla="*/ 1524403 h 1562503"/>
              <a:gd name="connsiteX13" fmla="*/ 1782046 w 2031219"/>
              <a:gd name="connsiteY13" fmla="*/ 1495828 h 1562503"/>
              <a:gd name="connsiteX14" fmla="*/ 1953496 w 2031219"/>
              <a:gd name="connsiteY14" fmla="*/ 1476778 h 1562503"/>
              <a:gd name="connsiteX15" fmla="*/ 1963021 w 2031219"/>
              <a:gd name="connsiteY15" fmla="*/ 1429153 h 1562503"/>
              <a:gd name="connsiteX16" fmla="*/ 1934446 w 2031219"/>
              <a:gd name="connsiteY16" fmla="*/ 1305328 h 1562503"/>
              <a:gd name="connsiteX17" fmla="*/ 1924921 w 2031219"/>
              <a:gd name="connsiteY17" fmla="*/ 1219603 h 1562503"/>
              <a:gd name="connsiteX18" fmla="*/ 1915396 w 2031219"/>
              <a:gd name="connsiteY18" fmla="*/ 1143403 h 1562503"/>
              <a:gd name="connsiteX19" fmla="*/ 1934446 w 2031219"/>
              <a:gd name="connsiteY19" fmla="*/ 1048153 h 1562503"/>
              <a:gd name="connsiteX20" fmla="*/ 1953496 w 2031219"/>
              <a:gd name="connsiteY20" fmla="*/ 914803 h 1562503"/>
              <a:gd name="connsiteX21" fmla="*/ 2029696 w 2031219"/>
              <a:gd name="connsiteY21" fmla="*/ 610003 h 1562503"/>
              <a:gd name="connsiteX22" fmla="*/ 1936828 w 2031219"/>
              <a:gd name="connsiteY22" fmla="*/ 150422 h 1562503"/>
              <a:gd name="connsiteX0" fmla="*/ 1986709 w 2081100"/>
              <a:gd name="connsiteY0" fmla="*/ 150422 h 1524403"/>
              <a:gd name="connsiteX1" fmla="*/ 1979564 w 2081100"/>
              <a:gd name="connsiteY1" fmla="*/ 24215 h 1524403"/>
              <a:gd name="connsiteX2" fmla="*/ 1831927 w 2081100"/>
              <a:gd name="connsiteY2" fmla="*/ 403 h 1524403"/>
              <a:gd name="connsiteX3" fmla="*/ 1569990 w 2081100"/>
              <a:gd name="connsiteY3" fmla="*/ 14690 h 1524403"/>
              <a:gd name="connsiteX4" fmla="*/ 1250902 w 2081100"/>
              <a:gd name="connsiteY4" fmla="*/ 78984 h 1524403"/>
              <a:gd name="connsiteX5" fmla="*/ 1000870 w 2081100"/>
              <a:gd name="connsiteY5" fmla="*/ 188522 h 1524403"/>
              <a:gd name="connsiteX6" fmla="*/ 710358 w 2081100"/>
              <a:gd name="connsiteY6" fmla="*/ 374259 h 1524403"/>
              <a:gd name="connsiteX7" fmla="*/ 510333 w 2081100"/>
              <a:gd name="connsiteY7" fmla="*/ 583809 h 1524403"/>
              <a:gd name="connsiteX8" fmla="*/ 298402 w 2081100"/>
              <a:gd name="connsiteY8" fmla="*/ 867178 h 1524403"/>
              <a:gd name="connsiteX9" fmla="*/ 155527 w 2081100"/>
              <a:gd name="connsiteY9" fmla="*/ 1143403 h 1524403"/>
              <a:gd name="connsiteX10" fmla="*/ 107902 w 2081100"/>
              <a:gd name="connsiteY10" fmla="*/ 1333903 h 1524403"/>
              <a:gd name="connsiteX11" fmla="*/ 1679527 w 2081100"/>
              <a:gd name="connsiteY11" fmla="*/ 1524403 h 1524403"/>
              <a:gd name="connsiteX12" fmla="*/ 1831927 w 2081100"/>
              <a:gd name="connsiteY12" fmla="*/ 1495828 h 1524403"/>
              <a:gd name="connsiteX13" fmla="*/ 2003377 w 2081100"/>
              <a:gd name="connsiteY13" fmla="*/ 1476778 h 1524403"/>
              <a:gd name="connsiteX14" fmla="*/ 2012902 w 2081100"/>
              <a:gd name="connsiteY14" fmla="*/ 1429153 h 1524403"/>
              <a:gd name="connsiteX15" fmla="*/ 1984327 w 2081100"/>
              <a:gd name="connsiteY15" fmla="*/ 1305328 h 1524403"/>
              <a:gd name="connsiteX16" fmla="*/ 1974802 w 2081100"/>
              <a:gd name="connsiteY16" fmla="*/ 1219603 h 1524403"/>
              <a:gd name="connsiteX17" fmla="*/ 1965277 w 2081100"/>
              <a:gd name="connsiteY17" fmla="*/ 1143403 h 1524403"/>
              <a:gd name="connsiteX18" fmla="*/ 1984327 w 2081100"/>
              <a:gd name="connsiteY18" fmla="*/ 1048153 h 1524403"/>
              <a:gd name="connsiteX19" fmla="*/ 2003377 w 2081100"/>
              <a:gd name="connsiteY19" fmla="*/ 914803 h 1524403"/>
              <a:gd name="connsiteX20" fmla="*/ 2079577 w 2081100"/>
              <a:gd name="connsiteY20" fmla="*/ 610003 h 1524403"/>
              <a:gd name="connsiteX21" fmla="*/ 1986709 w 2081100"/>
              <a:gd name="connsiteY21" fmla="*/ 150422 h 1524403"/>
              <a:gd name="connsiteX0" fmla="*/ 1997972 w 2092363"/>
              <a:gd name="connsiteY0" fmla="*/ 150422 h 1503458"/>
              <a:gd name="connsiteX1" fmla="*/ 1990827 w 2092363"/>
              <a:gd name="connsiteY1" fmla="*/ 24215 h 1503458"/>
              <a:gd name="connsiteX2" fmla="*/ 1843190 w 2092363"/>
              <a:gd name="connsiteY2" fmla="*/ 403 h 1503458"/>
              <a:gd name="connsiteX3" fmla="*/ 1581253 w 2092363"/>
              <a:gd name="connsiteY3" fmla="*/ 14690 h 1503458"/>
              <a:gd name="connsiteX4" fmla="*/ 1262165 w 2092363"/>
              <a:gd name="connsiteY4" fmla="*/ 78984 h 1503458"/>
              <a:gd name="connsiteX5" fmla="*/ 1012133 w 2092363"/>
              <a:gd name="connsiteY5" fmla="*/ 188522 h 1503458"/>
              <a:gd name="connsiteX6" fmla="*/ 721621 w 2092363"/>
              <a:gd name="connsiteY6" fmla="*/ 374259 h 1503458"/>
              <a:gd name="connsiteX7" fmla="*/ 521596 w 2092363"/>
              <a:gd name="connsiteY7" fmla="*/ 583809 h 1503458"/>
              <a:gd name="connsiteX8" fmla="*/ 309665 w 2092363"/>
              <a:gd name="connsiteY8" fmla="*/ 867178 h 1503458"/>
              <a:gd name="connsiteX9" fmla="*/ 166790 w 2092363"/>
              <a:gd name="connsiteY9" fmla="*/ 1143403 h 1503458"/>
              <a:gd name="connsiteX10" fmla="*/ 119165 w 2092363"/>
              <a:gd name="connsiteY10" fmla="*/ 1333903 h 1503458"/>
              <a:gd name="connsiteX11" fmla="*/ 1843190 w 2092363"/>
              <a:gd name="connsiteY11" fmla="*/ 1495828 h 1503458"/>
              <a:gd name="connsiteX12" fmla="*/ 2014640 w 2092363"/>
              <a:gd name="connsiteY12" fmla="*/ 1476778 h 1503458"/>
              <a:gd name="connsiteX13" fmla="*/ 2024165 w 2092363"/>
              <a:gd name="connsiteY13" fmla="*/ 1429153 h 1503458"/>
              <a:gd name="connsiteX14" fmla="*/ 1995590 w 2092363"/>
              <a:gd name="connsiteY14" fmla="*/ 1305328 h 1503458"/>
              <a:gd name="connsiteX15" fmla="*/ 1986065 w 2092363"/>
              <a:gd name="connsiteY15" fmla="*/ 1219603 h 1503458"/>
              <a:gd name="connsiteX16" fmla="*/ 1976540 w 2092363"/>
              <a:gd name="connsiteY16" fmla="*/ 1143403 h 1503458"/>
              <a:gd name="connsiteX17" fmla="*/ 1995590 w 2092363"/>
              <a:gd name="connsiteY17" fmla="*/ 1048153 h 1503458"/>
              <a:gd name="connsiteX18" fmla="*/ 2014640 w 2092363"/>
              <a:gd name="connsiteY18" fmla="*/ 914803 h 1503458"/>
              <a:gd name="connsiteX19" fmla="*/ 2090840 w 2092363"/>
              <a:gd name="connsiteY19" fmla="*/ 610003 h 1503458"/>
              <a:gd name="connsiteX20" fmla="*/ 1997972 w 2092363"/>
              <a:gd name="connsiteY20" fmla="*/ 150422 h 1503458"/>
              <a:gd name="connsiteX0" fmla="*/ 2010648 w 2105039"/>
              <a:gd name="connsiteY0" fmla="*/ 150422 h 1476778"/>
              <a:gd name="connsiteX1" fmla="*/ 2003503 w 2105039"/>
              <a:gd name="connsiteY1" fmla="*/ 24215 h 1476778"/>
              <a:gd name="connsiteX2" fmla="*/ 1855866 w 2105039"/>
              <a:gd name="connsiteY2" fmla="*/ 403 h 1476778"/>
              <a:gd name="connsiteX3" fmla="*/ 1593929 w 2105039"/>
              <a:gd name="connsiteY3" fmla="*/ 14690 h 1476778"/>
              <a:gd name="connsiteX4" fmla="*/ 1274841 w 2105039"/>
              <a:gd name="connsiteY4" fmla="*/ 78984 h 1476778"/>
              <a:gd name="connsiteX5" fmla="*/ 1024809 w 2105039"/>
              <a:gd name="connsiteY5" fmla="*/ 188522 h 1476778"/>
              <a:gd name="connsiteX6" fmla="*/ 734297 w 2105039"/>
              <a:gd name="connsiteY6" fmla="*/ 374259 h 1476778"/>
              <a:gd name="connsiteX7" fmla="*/ 534272 w 2105039"/>
              <a:gd name="connsiteY7" fmla="*/ 583809 h 1476778"/>
              <a:gd name="connsiteX8" fmla="*/ 322341 w 2105039"/>
              <a:gd name="connsiteY8" fmla="*/ 867178 h 1476778"/>
              <a:gd name="connsiteX9" fmla="*/ 179466 w 2105039"/>
              <a:gd name="connsiteY9" fmla="*/ 1143403 h 1476778"/>
              <a:gd name="connsiteX10" fmla="*/ 131841 w 2105039"/>
              <a:gd name="connsiteY10" fmla="*/ 1333903 h 1476778"/>
              <a:gd name="connsiteX11" fmla="*/ 2027316 w 2105039"/>
              <a:gd name="connsiteY11" fmla="*/ 1476778 h 1476778"/>
              <a:gd name="connsiteX12" fmla="*/ 2036841 w 2105039"/>
              <a:gd name="connsiteY12" fmla="*/ 1429153 h 1476778"/>
              <a:gd name="connsiteX13" fmla="*/ 2008266 w 2105039"/>
              <a:gd name="connsiteY13" fmla="*/ 1305328 h 1476778"/>
              <a:gd name="connsiteX14" fmla="*/ 1998741 w 2105039"/>
              <a:gd name="connsiteY14" fmla="*/ 1219603 h 1476778"/>
              <a:gd name="connsiteX15" fmla="*/ 1989216 w 2105039"/>
              <a:gd name="connsiteY15" fmla="*/ 1143403 h 1476778"/>
              <a:gd name="connsiteX16" fmla="*/ 2008266 w 2105039"/>
              <a:gd name="connsiteY16" fmla="*/ 1048153 h 1476778"/>
              <a:gd name="connsiteX17" fmla="*/ 2027316 w 2105039"/>
              <a:gd name="connsiteY17" fmla="*/ 914803 h 1476778"/>
              <a:gd name="connsiteX18" fmla="*/ 2103516 w 2105039"/>
              <a:gd name="connsiteY18" fmla="*/ 610003 h 1476778"/>
              <a:gd name="connsiteX19" fmla="*/ 2010648 w 2105039"/>
              <a:gd name="connsiteY19" fmla="*/ 150422 h 1476778"/>
              <a:gd name="connsiteX0" fmla="*/ 2010648 w 2162539"/>
              <a:gd name="connsiteY0" fmla="*/ 150422 h 1476778"/>
              <a:gd name="connsiteX1" fmla="*/ 2003503 w 2162539"/>
              <a:gd name="connsiteY1" fmla="*/ 24215 h 1476778"/>
              <a:gd name="connsiteX2" fmla="*/ 1855866 w 2162539"/>
              <a:gd name="connsiteY2" fmla="*/ 403 h 1476778"/>
              <a:gd name="connsiteX3" fmla="*/ 1593929 w 2162539"/>
              <a:gd name="connsiteY3" fmla="*/ 14690 h 1476778"/>
              <a:gd name="connsiteX4" fmla="*/ 1274841 w 2162539"/>
              <a:gd name="connsiteY4" fmla="*/ 78984 h 1476778"/>
              <a:gd name="connsiteX5" fmla="*/ 1024809 w 2162539"/>
              <a:gd name="connsiteY5" fmla="*/ 188522 h 1476778"/>
              <a:gd name="connsiteX6" fmla="*/ 734297 w 2162539"/>
              <a:gd name="connsiteY6" fmla="*/ 374259 h 1476778"/>
              <a:gd name="connsiteX7" fmla="*/ 534272 w 2162539"/>
              <a:gd name="connsiteY7" fmla="*/ 583809 h 1476778"/>
              <a:gd name="connsiteX8" fmla="*/ 322341 w 2162539"/>
              <a:gd name="connsiteY8" fmla="*/ 867178 h 1476778"/>
              <a:gd name="connsiteX9" fmla="*/ 179466 w 2162539"/>
              <a:gd name="connsiteY9" fmla="*/ 1143403 h 1476778"/>
              <a:gd name="connsiteX10" fmla="*/ 131841 w 2162539"/>
              <a:gd name="connsiteY10" fmla="*/ 1333903 h 1476778"/>
              <a:gd name="connsiteX11" fmla="*/ 2027316 w 2162539"/>
              <a:gd name="connsiteY11" fmla="*/ 1476778 h 1476778"/>
              <a:gd name="connsiteX12" fmla="*/ 2008266 w 2162539"/>
              <a:gd name="connsiteY12" fmla="*/ 1305328 h 1476778"/>
              <a:gd name="connsiteX13" fmla="*/ 1998741 w 2162539"/>
              <a:gd name="connsiteY13" fmla="*/ 1219603 h 1476778"/>
              <a:gd name="connsiteX14" fmla="*/ 1989216 w 2162539"/>
              <a:gd name="connsiteY14" fmla="*/ 1143403 h 1476778"/>
              <a:gd name="connsiteX15" fmla="*/ 2008266 w 2162539"/>
              <a:gd name="connsiteY15" fmla="*/ 1048153 h 1476778"/>
              <a:gd name="connsiteX16" fmla="*/ 2027316 w 2162539"/>
              <a:gd name="connsiteY16" fmla="*/ 914803 h 1476778"/>
              <a:gd name="connsiteX17" fmla="*/ 2103516 w 2162539"/>
              <a:gd name="connsiteY17" fmla="*/ 610003 h 1476778"/>
              <a:gd name="connsiteX18" fmla="*/ 2010648 w 2162539"/>
              <a:gd name="connsiteY18" fmla="*/ 150422 h 1476778"/>
              <a:gd name="connsiteX0" fmla="*/ 2010648 w 2159865"/>
              <a:gd name="connsiteY0" fmla="*/ 150422 h 1476778"/>
              <a:gd name="connsiteX1" fmla="*/ 2003503 w 2159865"/>
              <a:gd name="connsiteY1" fmla="*/ 24215 h 1476778"/>
              <a:gd name="connsiteX2" fmla="*/ 1855866 w 2159865"/>
              <a:gd name="connsiteY2" fmla="*/ 403 h 1476778"/>
              <a:gd name="connsiteX3" fmla="*/ 1593929 w 2159865"/>
              <a:gd name="connsiteY3" fmla="*/ 14690 h 1476778"/>
              <a:gd name="connsiteX4" fmla="*/ 1274841 w 2159865"/>
              <a:gd name="connsiteY4" fmla="*/ 78984 h 1476778"/>
              <a:gd name="connsiteX5" fmla="*/ 1024809 w 2159865"/>
              <a:gd name="connsiteY5" fmla="*/ 188522 h 1476778"/>
              <a:gd name="connsiteX6" fmla="*/ 734297 w 2159865"/>
              <a:gd name="connsiteY6" fmla="*/ 374259 h 1476778"/>
              <a:gd name="connsiteX7" fmla="*/ 534272 w 2159865"/>
              <a:gd name="connsiteY7" fmla="*/ 583809 h 1476778"/>
              <a:gd name="connsiteX8" fmla="*/ 322341 w 2159865"/>
              <a:gd name="connsiteY8" fmla="*/ 867178 h 1476778"/>
              <a:gd name="connsiteX9" fmla="*/ 179466 w 2159865"/>
              <a:gd name="connsiteY9" fmla="*/ 1143403 h 1476778"/>
              <a:gd name="connsiteX10" fmla="*/ 131841 w 2159865"/>
              <a:gd name="connsiteY10" fmla="*/ 1333903 h 1476778"/>
              <a:gd name="connsiteX11" fmla="*/ 2027316 w 2159865"/>
              <a:gd name="connsiteY11" fmla="*/ 1476778 h 1476778"/>
              <a:gd name="connsiteX12" fmla="*/ 1998741 w 2159865"/>
              <a:gd name="connsiteY12" fmla="*/ 1219603 h 1476778"/>
              <a:gd name="connsiteX13" fmla="*/ 1989216 w 2159865"/>
              <a:gd name="connsiteY13" fmla="*/ 1143403 h 1476778"/>
              <a:gd name="connsiteX14" fmla="*/ 2008266 w 2159865"/>
              <a:gd name="connsiteY14" fmla="*/ 1048153 h 1476778"/>
              <a:gd name="connsiteX15" fmla="*/ 2027316 w 2159865"/>
              <a:gd name="connsiteY15" fmla="*/ 914803 h 1476778"/>
              <a:gd name="connsiteX16" fmla="*/ 2103516 w 2159865"/>
              <a:gd name="connsiteY16" fmla="*/ 610003 h 1476778"/>
              <a:gd name="connsiteX17" fmla="*/ 2010648 w 2159865"/>
              <a:gd name="connsiteY17" fmla="*/ 150422 h 1476778"/>
              <a:gd name="connsiteX0" fmla="*/ 2010648 w 2156299"/>
              <a:gd name="connsiteY0" fmla="*/ 150422 h 1476778"/>
              <a:gd name="connsiteX1" fmla="*/ 2003503 w 2156299"/>
              <a:gd name="connsiteY1" fmla="*/ 24215 h 1476778"/>
              <a:gd name="connsiteX2" fmla="*/ 1855866 w 2156299"/>
              <a:gd name="connsiteY2" fmla="*/ 403 h 1476778"/>
              <a:gd name="connsiteX3" fmla="*/ 1593929 w 2156299"/>
              <a:gd name="connsiteY3" fmla="*/ 14690 h 1476778"/>
              <a:gd name="connsiteX4" fmla="*/ 1274841 w 2156299"/>
              <a:gd name="connsiteY4" fmla="*/ 78984 h 1476778"/>
              <a:gd name="connsiteX5" fmla="*/ 1024809 w 2156299"/>
              <a:gd name="connsiteY5" fmla="*/ 188522 h 1476778"/>
              <a:gd name="connsiteX6" fmla="*/ 734297 w 2156299"/>
              <a:gd name="connsiteY6" fmla="*/ 374259 h 1476778"/>
              <a:gd name="connsiteX7" fmla="*/ 534272 w 2156299"/>
              <a:gd name="connsiteY7" fmla="*/ 583809 h 1476778"/>
              <a:gd name="connsiteX8" fmla="*/ 322341 w 2156299"/>
              <a:gd name="connsiteY8" fmla="*/ 867178 h 1476778"/>
              <a:gd name="connsiteX9" fmla="*/ 179466 w 2156299"/>
              <a:gd name="connsiteY9" fmla="*/ 1143403 h 1476778"/>
              <a:gd name="connsiteX10" fmla="*/ 131841 w 2156299"/>
              <a:gd name="connsiteY10" fmla="*/ 1333903 h 1476778"/>
              <a:gd name="connsiteX11" fmla="*/ 2027316 w 2156299"/>
              <a:gd name="connsiteY11" fmla="*/ 1476778 h 1476778"/>
              <a:gd name="connsiteX12" fmla="*/ 1989216 w 2156299"/>
              <a:gd name="connsiteY12" fmla="*/ 1143403 h 1476778"/>
              <a:gd name="connsiteX13" fmla="*/ 2008266 w 2156299"/>
              <a:gd name="connsiteY13" fmla="*/ 1048153 h 1476778"/>
              <a:gd name="connsiteX14" fmla="*/ 2027316 w 2156299"/>
              <a:gd name="connsiteY14" fmla="*/ 914803 h 1476778"/>
              <a:gd name="connsiteX15" fmla="*/ 2103516 w 2156299"/>
              <a:gd name="connsiteY15" fmla="*/ 610003 h 1476778"/>
              <a:gd name="connsiteX16" fmla="*/ 2010648 w 2156299"/>
              <a:gd name="connsiteY16" fmla="*/ 150422 h 1476778"/>
              <a:gd name="connsiteX0" fmla="*/ 2010648 w 2161537"/>
              <a:gd name="connsiteY0" fmla="*/ 150422 h 1476778"/>
              <a:gd name="connsiteX1" fmla="*/ 2003503 w 2161537"/>
              <a:gd name="connsiteY1" fmla="*/ 24215 h 1476778"/>
              <a:gd name="connsiteX2" fmla="*/ 1855866 w 2161537"/>
              <a:gd name="connsiteY2" fmla="*/ 403 h 1476778"/>
              <a:gd name="connsiteX3" fmla="*/ 1593929 w 2161537"/>
              <a:gd name="connsiteY3" fmla="*/ 14690 h 1476778"/>
              <a:gd name="connsiteX4" fmla="*/ 1274841 w 2161537"/>
              <a:gd name="connsiteY4" fmla="*/ 78984 h 1476778"/>
              <a:gd name="connsiteX5" fmla="*/ 1024809 w 2161537"/>
              <a:gd name="connsiteY5" fmla="*/ 188522 h 1476778"/>
              <a:gd name="connsiteX6" fmla="*/ 734297 w 2161537"/>
              <a:gd name="connsiteY6" fmla="*/ 374259 h 1476778"/>
              <a:gd name="connsiteX7" fmla="*/ 534272 w 2161537"/>
              <a:gd name="connsiteY7" fmla="*/ 583809 h 1476778"/>
              <a:gd name="connsiteX8" fmla="*/ 322341 w 2161537"/>
              <a:gd name="connsiteY8" fmla="*/ 867178 h 1476778"/>
              <a:gd name="connsiteX9" fmla="*/ 179466 w 2161537"/>
              <a:gd name="connsiteY9" fmla="*/ 1143403 h 1476778"/>
              <a:gd name="connsiteX10" fmla="*/ 131841 w 2161537"/>
              <a:gd name="connsiteY10" fmla="*/ 1333903 h 1476778"/>
              <a:gd name="connsiteX11" fmla="*/ 2027316 w 2161537"/>
              <a:gd name="connsiteY11" fmla="*/ 1476778 h 1476778"/>
              <a:gd name="connsiteX12" fmla="*/ 2008266 w 2161537"/>
              <a:gd name="connsiteY12" fmla="*/ 1048153 h 1476778"/>
              <a:gd name="connsiteX13" fmla="*/ 2027316 w 2161537"/>
              <a:gd name="connsiteY13" fmla="*/ 914803 h 1476778"/>
              <a:gd name="connsiteX14" fmla="*/ 2103516 w 2161537"/>
              <a:gd name="connsiteY14" fmla="*/ 610003 h 1476778"/>
              <a:gd name="connsiteX15" fmla="*/ 2010648 w 2161537"/>
              <a:gd name="connsiteY15" fmla="*/ 150422 h 1476778"/>
              <a:gd name="connsiteX0" fmla="*/ 2010648 w 2164941"/>
              <a:gd name="connsiteY0" fmla="*/ 150422 h 1476778"/>
              <a:gd name="connsiteX1" fmla="*/ 2003503 w 2164941"/>
              <a:gd name="connsiteY1" fmla="*/ 24215 h 1476778"/>
              <a:gd name="connsiteX2" fmla="*/ 1855866 w 2164941"/>
              <a:gd name="connsiteY2" fmla="*/ 403 h 1476778"/>
              <a:gd name="connsiteX3" fmla="*/ 1593929 w 2164941"/>
              <a:gd name="connsiteY3" fmla="*/ 14690 h 1476778"/>
              <a:gd name="connsiteX4" fmla="*/ 1274841 w 2164941"/>
              <a:gd name="connsiteY4" fmla="*/ 78984 h 1476778"/>
              <a:gd name="connsiteX5" fmla="*/ 1024809 w 2164941"/>
              <a:gd name="connsiteY5" fmla="*/ 188522 h 1476778"/>
              <a:gd name="connsiteX6" fmla="*/ 734297 w 2164941"/>
              <a:gd name="connsiteY6" fmla="*/ 374259 h 1476778"/>
              <a:gd name="connsiteX7" fmla="*/ 534272 w 2164941"/>
              <a:gd name="connsiteY7" fmla="*/ 583809 h 1476778"/>
              <a:gd name="connsiteX8" fmla="*/ 322341 w 2164941"/>
              <a:gd name="connsiteY8" fmla="*/ 867178 h 1476778"/>
              <a:gd name="connsiteX9" fmla="*/ 179466 w 2164941"/>
              <a:gd name="connsiteY9" fmla="*/ 1143403 h 1476778"/>
              <a:gd name="connsiteX10" fmla="*/ 131841 w 2164941"/>
              <a:gd name="connsiteY10" fmla="*/ 1333903 h 1476778"/>
              <a:gd name="connsiteX11" fmla="*/ 2027316 w 2164941"/>
              <a:gd name="connsiteY11" fmla="*/ 1476778 h 1476778"/>
              <a:gd name="connsiteX12" fmla="*/ 2027316 w 2164941"/>
              <a:gd name="connsiteY12" fmla="*/ 914803 h 1476778"/>
              <a:gd name="connsiteX13" fmla="*/ 2103516 w 2164941"/>
              <a:gd name="connsiteY13" fmla="*/ 610003 h 1476778"/>
              <a:gd name="connsiteX14" fmla="*/ 2010648 w 2164941"/>
              <a:gd name="connsiteY14" fmla="*/ 150422 h 1476778"/>
              <a:gd name="connsiteX0" fmla="*/ 2010648 w 2196910"/>
              <a:gd name="connsiteY0" fmla="*/ 150422 h 1476778"/>
              <a:gd name="connsiteX1" fmla="*/ 2003503 w 2196910"/>
              <a:gd name="connsiteY1" fmla="*/ 24215 h 1476778"/>
              <a:gd name="connsiteX2" fmla="*/ 1855866 w 2196910"/>
              <a:gd name="connsiteY2" fmla="*/ 403 h 1476778"/>
              <a:gd name="connsiteX3" fmla="*/ 1593929 w 2196910"/>
              <a:gd name="connsiteY3" fmla="*/ 14690 h 1476778"/>
              <a:gd name="connsiteX4" fmla="*/ 1274841 w 2196910"/>
              <a:gd name="connsiteY4" fmla="*/ 78984 h 1476778"/>
              <a:gd name="connsiteX5" fmla="*/ 1024809 w 2196910"/>
              <a:gd name="connsiteY5" fmla="*/ 188522 h 1476778"/>
              <a:gd name="connsiteX6" fmla="*/ 734297 w 2196910"/>
              <a:gd name="connsiteY6" fmla="*/ 374259 h 1476778"/>
              <a:gd name="connsiteX7" fmla="*/ 534272 w 2196910"/>
              <a:gd name="connsiteY7" fmla="*/ 583809 h 1476778"/>
              <a:gd name="connsiteX8" fmla="*/ 322341 w 2196910"/>
              <a:gd name="connsiteY8" fmla="*/ 867178 h 1476778"/>
              <a:gd name="connsiteX9" fmla="*/ 179466 w 2196910"/>
              <a:gd name="connsiteY9" fmla="*/ 1143403 h 1476778"/>
              <a:gd name="connsiteX10" fmla="*/ 131841 w 2196910"/>
              <a:gd name="connsiteY10" fmla="*/ 1333903 h 1476778"/>
              <a:gd name="connsiteX11" fmla="*/ 2027316 w 2196910"/>
              <a:gd name="connsiteY11" fmla="*/ 1476778 h 1476778"/>
              <a:gd name="connsiteX12" fmla="*/ 2103516 w 2196910"/>
              <a:gd name="connsiteY12" fmla="*/ 610003 h 1476778"/>
              <a:gd name="connsiteX13" fmla="*/ 2010648 w 2196910"/>
              <a:gd name="connsiteY13" fmla="*/ 150422 h 1476778"/>
              <a:gd name="connsiteX0" fmla="*/ 2010648 w 2163133"/>
              <a:gd name="connsiteY0" fmla="*/ 150422 h 1476778"/>
              <a:gd name="connsiteX1" fmla="*/ 2003503 w 2163133"/>
              <a:gd name="connsiteY1" fmla="*/ 24215 h 1476778"/>
              <a:gd name="connsiteX2" fmla="*/ 1855866 w 2163133"/>
              <a:gd name="connsiteY2" fmla="*/ 403 h 1476778"/>
              <a:gd name="connsiteX3" fmla="*/ 1593929 w 2163133"/>
              <a:gd name="connsiteY3" fmla="*/ 14690 h 1476778"/>
              <a:gd name="connsiteX4" fmla="*/ 1274841 w 2163133"/>
              <a:gd name="connsiteY4" fmla="*/ 78984 h 1476778"/>
              <a:gd name="connsiteX5" fmla="*/ 1024809 w 2163133"/>
              <a:gd name="connsiteY5" fmla="*/ 188522 h 1476778"/>
              <a:gd name="connsiteX6" fmla="*/ 734297 w 2163133"/>
              <a:gd name="connsiteY6" fmla="*/ 374259 h 1476778"/>
              <a:gd name="connsiteX7" fmla="*/ 534272 w 2163133"/>
              <a:gd name="connsiteY7" fmla="*/ 583809 h 1476778"/>
              <a:gd name="connsiteX8" fmla="*/ 322341 w 2163133"/>
              <a:gd name="connsiteY8" fmla="*/ 867178 h 1476778"/>
              <a:gd name="connsiteX9" fmla="*/ 179466 w 2163133"/>
              <a:gd name="connsiteY9" fmla="*/ 1143403 h 1476778"/>
              <a:gd name="connsiteX10" fmla="*/ 131841 w 2163133"/>
              <a:gd name="connsiteY10" fmla="*/ 1333903 h 1476778"/>
              <a:gd name="connsiteX11" fmla="*/ 2027316 w 2163133"/>
              <a:gd name="connsiteY11" fmla="*/ 1476778 h 1476778"/>
              <a:gd name="connsiteX12" fmla="*/ 2010648 w 2163133"/>
              <a:gd name="connsiteY12" fmla="*/ 150422 h 1476778"/>
              <a:gd name="connsiteX0" fmla="*/ 2010648 w 2030992"/>
              <a:gd name="connsiteY0" fmla="*/ 150422 h 1476778"/>
              <a:gd name="connsiteX1" fmla="*/ 2003503 w 2030992"/>
              <a:gd name="connsiteY1" fmla="*/ 24215 h 1476778"/>
              <a:gd name="connsiteX2" fmla="*/ 1855866 w 2030992"/>
              <a:gd name="connsiteY2" fmla="*/ 403 h 1476778"/>
              <a:gd name="connsiteX3" fmla="*/ 1593929 w 2030992"/>
              <a:gd name="connsiteY3" fmla="*/ 14690 h 1476778"/>
              <a:gd name="connsiteX4" fmla="*/ 1274841 w 2030992"/>
              <a:gd name="connsiteY4" fmla="*/ 78984 h 1476778"/>
              <a:gd name="connsiteX5" fmla="*/ 1024809 w 2030992"/>
              <a:gd name="connsiteY5" fmla="*/ 188522 h 1476778"/>
              <a:gd name="connsiteX6" fmla="*/ 734297 w 2030992"/>
              <a:gd name="connsiteY6" fmla="*/ 374259 h 1476778"/>
              <a:gd name="connsiteX7" fmla="*/ 534272 w 2030992"/>
              <a:gd name="connsiteY7" fmla="*/ 583809 h 1476778"/>
              <a:gd name="connsiteX8" fmla="*/ 322341 w 2030992"/>
              <a:gd name="connsiteY8" fmla="*/ 867178 h 1476778"/>
              <a:gd name="connsiteX9" fmla="*/ 179466 w 2030992"/>
              <a:gd name="connsiteY9" fmla="*/ 1143403 h 1476778"/>
              <a:gd name="connsiteX10" fmla="*/ 131841 w 2030992"/>
              <a:gd name="connsiteY10" fmla="*/ 1333903 h 1476778"/>
              <a:gd name="connsiteX11" fmla="*/ 2027316 w 2030992"/>
              <a:gd name="connsiteY11" fmla="*/ 1476778 h 1476778"/>
              <a:gd name="connsiteX12" fmla="*/ 2010648 w 2030992"/>
              <a:gd name="connsiteY12" fmla="*/ 150422 h 1476778"/>
              <a:gd name="connsiteX0" fmla="*/ 2010648 w 2030992"/>
              <a:gd name="connsiteY0" fmla="*/ 150422 h 1476783"/>
              <a:gd name="connsiteX1" fmla="*/ 2003503 w 2030992"/>
              <a:gd name="connsiteY1" fmla="*/ 24215 h 1476783"/>
              <a:gd name="connsiteX2" fmla="*/ 1855866 w 2030992"/>
              <a:gd name="connsiteY2" fmla="*/ 403 h 1476783"/>
              <a:gd name="connsiteX3" fmla="*/ 1593929 w 2030992"/>
              <a:gd name="connsiteY3" fmla="*/ 14690 h 1476783"/>
              <a:gd name="connsiteX4" fmla="*/ 1274841 w 2030992"/>
              <a:gd name="connsiteY4" fmla="*/ 78984 h 1476783"/>
              <a:gd name="connsiteX5" fmla="*/ 1024809 w 2030992"/>
              <a:gd name="connsiteY5" fmla="*/ 188522 h 1476783"/>
              <a:gd name="connsiteX6" fmla="*/ 734297 w 2030992"/>
              <a:gd name="connsiteY6" fmla="*/ 374259 h 1476783"/>
              <a:gd name="connsiteX7" fmla="*/ 534272 w 2030992"/>
              <a:gd name="connsiteY7" fmla="*/ 583809 h 1476783"/>
              <a:gd name="connsiteX8" fmla="*/ 322341 w 2030992"/>
              <a:gd name="connsiteY8" fmla="*/ 867178 h 1476783"/>
              <a:gd name="connsiteX9" fmla="*/ 179466 w 2030992"/>
              <a:gd name="connsiteY9" fmla="*/ 1143403 h 1476783"/>
              <a:gd name="connsiteX10" fmla="*/ 131841 w 2030992"/>
              <a:gd name="connsiteY10" fmla="*/ 1333903 h 1476783"/>
              <a:gd name="connsiteX11" fmla="*/ 2027316 w 2030992"/>
              <a:gd name="connsiteY11" fmla="*/ 1476778 h 1476783"/>
              <a:gd name="connsiteX12" fmla="*/ 2010648 w 2030992"/>
              <a:gd name="connsiteY12" fmla="*/ 150422 h 1476783"/>
              <a:gd name="connsiteX0" fmla="*/ 2007832 w 2008588"/>
              <a:gd name="connsiteY0" fmla="*/ 150422 h 1363557"/>
              <a:gd name="connsiteX1" fmla="*/ 2000687 w 2008588"/>
              <a:gd name="connsiteY1" fmla="*/ 24215 h 1363557"/>
              <a:gd name="connsiteX2" fmla="*/ 1853050 w 2008588"/>
              <a:gd name="connsiteY2" fmla="*/ 403 h 1363557"/>
              <a:gd name="connsiteX3" fmla="*/ 1591113 w 2008588"/>
              <a:gd name="connsiteY3" fmla="*/ 14690 h 1363557"/>
              <a:gd name="connsiteX4" fmla="*/ 1272025 w 2008588"/>
              <a:gd name="connsiteY4" fmla="*/ 78984 h 1363557"/>
              <a:gd name="connsiteX5" fmla="*/ 1021993 w 2008588"/>
              <a:gd name="connsiteY5" fmla="*/ 188522 h 1363557"/>
              <a:gd name="connsiteX6" fmla="*/ 731481 w 2008588"/>
              <a:gd name="connsiteY6" fmla="*/ 374259 h 1363557"/>
              <a:gd name="connsiteX7" fmla="*/ 531456 w 2008588"/>
              <a:gd name="connsiteY7" fmla="*/ 583809 h 1363557"/>
              <a:gd name="connsiteX8" fmla="*/ 319525 w 2008588"/>
              <a:gd name="connsiteY8" fmla="*/ 867178 h 1363557"/>
              <a:gd name="connsiteX9" fmla="*/ 176650 w 2008588"/>
              <a:gd name="connsiteY9" fmla="*/ 1143403 h 1363557"/>
              <a:gd name="connsiteX10" fmla="*/ 129025 w 2008588"/>
              <a:gd name="connsiteY10" fmla="*/ 1333903 h 1363557"/>
              <a:gd name="connsiteX11" fmla="*/ 1986400 w 2008588"/>
              <a:gd name="connsiteY11" fmla="*/ 1362478 h 1363557"/>
              <a:gd name="connsiteX12" fmla="*/ 2007832 w 2008588"/>
              <a:gd name="connsiteY12" fmla="*/ 150422 h 1363557"/>
              <a:gd name="connsiteX0" fmla="*/ 2008887 w 2011867"/>
              <a:gd name="connsiteY0" fmla="*/ 150422 h 1388702"/>
              <a:gd name="connsiteX1" fmla="*/ 2001742 w 2011867"/>
              <a:gd name="connsiteY1" fmla="*/ 24215 h 1388702"/>
              <a:gd name="connsiteX2" fmla="*/ 1854105 w 2011867"/>
              <a:gd name="connsiteY2" fmla="*/ 403 h 1388702"/>
              <a:gd name="connsiteX3" fmla="*/ 1592168 w 2011867"/>
              <a:gd name="connsiteY3" fmla="*/ 14690 h 1388702"/>
              <a:gd name="connsiteX4" fmla="*/ 1273080 w 2011867"/>
              <a:gd name="connsiteY4" fmla="*/ 78984 h 1388702"/>
              <a:gd name="connsiteX5" fmla="*/ 1023048 w 2011867"/>
              <a:gd name="connsiteY5" fmla="*/ 188522 h 1388702"/>
              <a:gd name="connsiteX6" fmla="*/ 732536 w 2011867"/>
              <a:gd name="connsiteY6" fmla="*/ 374259 h 1388702"/>
              <a:gd name="connsiteX7" fmla="*/ 532511 w 2011867"/>
              <a:gd name="connsiteY7" fmla="*/ 583809 h 1388702"/>
              <a:gd name="connsiteX8" fmla="*/ 320580 w 2011867"/>
              <a:gd name="connsiteY8" fmla="*/ 867178 h 1388702"/>
              <a:gd name="connsiteX9" fmla="*/ 177705 w 2011867"/>
              <a:gd name="connsiteY9" fmla="*/ 1143403 h 1388702"/>
              <a:gd name="connsiteX10" fmla="*/ 130080 w 2011867"/>
              <a:gd name="connsiteY10" fmla="*/ 1333903 h 1388702"/>
              <a:gd name="connsiteX11" fmla="*/ 2001743 w 2011867"/>
              <a:gd name="connsiteY11" fmla="*/ 1388672 h 1388702"/>
              <a:gd name="connsiteX12" fmla="*/ 2008887 w 2011867"/>
              <a:gd name="connsiteY12" fmla="*/ 150422 h 1388702"/>
              <a:gd name="connsiteX0" fmla="*/ 1881353 w 1884333"/>
              <a:gd name="connsiteY0" fmla="*/ 150422 h 1388672"/>
              <a:gd name="connsiteX1" fmla="*/ 1874208 w 1884333"/>
              <a:gd name="connsiteY1" fmla="*/ 24215 h 1388672"/>
              <a:gd name="connsiteX2" fmla="*/ 1726571 w 1884333"/>
              <a:gd name="connsiteY2" fmla="*/ 403 h 1388672"/>
              <a:gd name="connsiteX3" fmla="*/ 1464634 w 1884333"/>
              <a:gd name="connsiteY3" fmla="*/ 14690 h 1388672"/>
              <a:gd name="connsiteX4" fmla="*/ 1145546 w 1884333"/>
              <a:gd name="connsiteY4" fmla="*/ 78984 h 1388672"/>
              <a:gd name="connsiteX5" fmla="*/ 895514 w 1884333"/>
              <a:gd name="connsiteY5" fmla="*/ 188522 h 1388672"/>
              <a:gd name="connsiteX6" fmla="*/ 605002 w 1884333"/>
              <a:gd name="connsiteY6" fmla="*/ 374259 h 1388672"/>
              <a:gd name="connsiteX7" fmla="*/ 404977 w 1884333"/>
              <a:gd name="connsiteY7" fmla="*/ 583809 h 1388672"/>
              <a:gd name="connsiteX8" fmla="*/ 193046 w 1884333"/>
              <a:gd name="connsiteY8" fmla="*/ 867178 h 1388672"/>
              <a:gd name="connsiteX9" fmla="*/ 50171 w 1884333"/>
              <a:gd name="connsiteY9" fmla="*/ 1143403 h 1388672"/>
              <a:gd name="connsiteX10" fmla="*/ 2546 w 1884333"/>
              <a:gd name="connsiteY10" fmla="*/ 1333903 h 1388672"/>
              <a:gd name="connsiteX11" fmla="*/ 1874209 w 1884333"/>
              <a:gd name="connsiteY11" fmla="*/ 1388672 h 1388672"/>
              <a:gd name="connsiteX12" fmla="*/ 1881353 w 1884333"/>
              <a:gd name="connsiteY12" fmla="*/ 150422 h 1388672"/>
              <a:gd name="connsiteX0" fmla="*/ 1862623 w 1865603"/>
              <a:gd name="connsiteY0" fmla="*/ 150422 h 1388672"/>
              <a:gd name="connsiteX1" fmla="*/ 1855478 w 1865603"/>
              <a:gd name="connsiteY1" fmla="*/ 24215 h 1388672"/>
              <a:gd name="connsiteX2" fmla="*/ 1707841 w 1865603"/>
              <a:gd name="connsiteY2" fmla="*/ 403 h 1388672"/>
              <a:gd name="connsiteX3" fmla="*/ 1445904 w 1865603"/>
              <a:gd name="connsiteY3" fmla="*/ 14690 h 1388672"/>
              <a:gd name="connsiteX4" fmla="*/ 1126816 w 1865603"/>
              <a:gd name="connsiteY4" fmla="*/ 78984 h 1388672"/>
              <a:gd name="connsiteX5" fmla="*/ 876784 w 1865603"/>
              <a:gd name="connsiteY5" fmla="*/ 188522 h 1388672"/>
              <a:gd name="connsiteX6" fmla="*/ 586272 w 1865603"/>
              <a:gd name="connsiteY6" fmla="*/ 374259 h 1388672"/>
              <a:gd name="connsiteX7" fmla="*/ 386247 w 1865603"/>
              <a:gd name="connsiteY7" fmla="*/ 583809 h 1388672"/>
              <a:gd name="connsiteX8" fmla="*/ 174316 w 1865603"/>
              <a:gd name="connsiteY8" fmla="*/ 867178 h 1388672"/>
              <a:gd name="connsiteX9" fmla="*/ 31441 w 1865603"/>
              <a:gd name="connsiteY9" fmla="*/ 1143403 h 1388672"/>
              <a:gd name="connsiteX10" fmla="*/ 5247 w 1865603"/>
              <a:gd name="connsiteY10" fmla="*/ 1381528 h 1388672"/>
              <a:gd name="connsiteX11" fmla="*/ 1855479 w 1865603"/>
              <a:gd name="connsiteY11" fmla="*/ 1388672 h 1388672"/>
              <a:gd name="connsiteX12" fmla="*/ 1862623 w 1865603"/>
              <a:gd name="connsiteY12" fmla="*/ 150422 h 1388672"/>
              <a:gd name="connsiteX0" fmla="*/ 1984397 w 1987377"/>
              <a:gd name="connsiteY0" fmla="*/ 150422 h 1400957"/>
              <a:gd name="connsiteX1" fmla="*/ 1977252 w 1987377"/>
              <a:gd name="connsiteY1" fmla="*/ 24215 h 1400957"/>
              <a:gd name="connsiteX2" fmla="*/ 1829615 w 1987377"/>
              <a:gd name="connsiteY2" fmla="*/ 403 h 1400957"/>
              <a:gd name="connsiteX3" fmla="*/ 1567678 w 1987377"/>
              <a:gd name="connsiteY3" fmla="*/ 14690 h 1400957"/>
              <a:gd name="connsiteX4" fmla="*/ 1248590 w 1987377"/>
              <a:gd name="connsiteY4" fmla="*/ 78984 h 1400957"/>
              <a:gd name="connsiteX5" fmla="*/ 998558 w 1987377"/>
              <a:gd name="connsiteY5" fmla="*/ 188522 h 1400957"/>
              <a:gd name="connsiteX6" fmla="*/ 708046 w 1987377"/>
              <a:gd name="connsiteY6" fmla="*/ 374259 h 1400957"/>
              <a:gd name="connsiteX7" fmla="*/ 508021 w 1987377"/>
              <a:gd name="connsiteY7" fmla="*/ 583809 h 1400957"/>
              <a:gd name="connsiteX8" fmla="*/ 296090 w 1987377"/>
              <a:gd name="connsiteY8" fmla="*/ 867178 h 1400957"/>
              <a:gd name="connsiteX9" fmla="*/ 179408 w 1987377"/>
              <a:gd name="connsiteY9" fmla="*/ 1145785 h 1400957"/>
              <a:gd name="connsiteX10" fmla="*/ 127021 w 1987377"/>
              <a:gd name="connsiteY10" fmla="*/ 1381528 h 1400957"/>
              <a:gd name="connsiteX11" fmla="*/ 1977253 w 1987377"/>
              <a:gd name="connsiteY11" fmla="*/ 1388672 h 1400957"/>
              <a:gd name="connsiteX12" fmla="*/ 1984397 w 1987377"/>
              <a:gd name="connsiteY12" fmla="*/ 150422 h 1400957"/>
              <a:gd name="connsiteX0" fmla="*/ 1985604 w 1988584"/>
              <a:gd name="connsiteY0" fmla="*/ 150422 h 1388672"/>
              <a:gd name="connsiteX1" fmla="*/ 1978459 w 1988584"/>
              <a:gd name="connsiteY1" fmla="*/ 24215 h 1388672"/>
              <a:gd name="connsiteX2" fmla="*/ 1830822 w 1988584"/>
              <a:gd name="connsiteY2" fmla="*/ 403 h 1388672"/>
              <a:gd name="connsiteX3" fmla="*/ 1568885 w 1988584"/>
              <a:gd name="connsiteY3" fmla="*/ 14690 h 1388672"/>
              <a:gd name="connsiteX4" fmla="*/ 1249797 w 1988584"/>
              <a:gd name="connsiteY4" fmla="*/ 78984 h 1388672"/>
              <a:gd name="connsiteX5" fmla="*/ 999765 w 1988584"/>
              <a:gd name="connsiteY5" fmla="*/ 188522 h 1388672"/>
              <a:gd name="connsiteX6" fmla="*/ 709253 w 1988584"/>
              <a:gd name="connsiteY6" fmla="*/ 374259 h 1388672"/>
              <a:gd name="connsiteX7" fmla="*/ 509228 w 1988584"/>
              <a:gd name="connsiteY7" fmla="*/ 583809 h 1388672"/>
              <a:gd name="connsiteX8" fmla="*/ 297297 w 1988584"/>
              <a:gd name="connsiteY8" fmla="*/ 867178 h 1388672"/>
              <a:gd name="connsiteX9" fmla="*/ 180615 w 1988584"/>
              <a:gd name="connsiteY9" fmla="*/ 1145785 h 1388672"/>
              <a:gd name="connsiteX10" fmla="*/ 128228 w 1988584"/>
              <a:gd name="connsiteY10" fmla="*/ 1381528 h 1388672"/>
              <a:gd name="connsiteX11" fmla="*/ 1978460 w 1988584"/>
              <a:gd name="connsiteY11" fmla="*/ 1388672 h 1388672"/>
              <a:gd name="connsiteX12" fmla="*/ 1985604 w 1988584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388672"/>
              <a:gd name="connsiteX1" fmla="*/ 1951096 w 1961221"/>
              <a:gd name="connsiteY1" fmla="*/ 24215 h 1388672"/>
              <a:gd name="connsiteX2" fmla="*/ 1803459 w 1961221"/>
              <a:gd name="connsiteY2" fmla="*/ 403 h 1388672"/>
              <a:gd name="connsiteX3" fmla="*/ 1541522 w 1961221"/>
              <a:gd name="connsiteY3" fmla="*/ 14690 h 1388672"/>
              <a:gd name="connsiteX4" fmla="*/ 1222434 w 1961221"/>
              <a:gd name="connsiteY4" fmla="*/ 78984 h 1388672"/>
              <a:gd name="connsiteX5" fmla="*/ 972402 w 1961221"/>
              <a:gd name="connsiteY5" fmla="*/ 188522 h 1388672"/>
              <a:gd name="connsiteX6" fmla="*/ 681890 w 1961221"/>
              <a:gd name="connsiteY6" fmla="*/ 374259 h 1388672"/>
              <a:gd name="connsiteX7" fmla="*/ 481865 w 1961221"/>
              <a:gd name="connsiteY7" fmla="*/ 583809 h 1388672"/>
              <a:gd name="connsiteX8" fmla="*/ 269934 w 1961221"/>
              <a:gd name="connsiteY8" fmla="*/ 867178 h 1388672"/>
              <a:gd name="connsiteX9" fmla="*/ 100865 w 1961221"/>
              <a:gd name="connsiteY9" fmla="*/ 1381528 h 1388672"/>
              <a:gd name="connsiteX10" fmla="*/ 1951097 w 1961221"/>
              <a:gd name="connsiteY10" fmla="*/ 1388672 h 1388672"/>
              <a:gd name="connsiteX11" fmla="*/ 1958241 w 1961221"/>
              <a:gd name="connsiteY11" fmla="*/ 150422 h 1388672"/>
              <a:gd name="connsiteX0" fmla="*/ 1859631 w 1862611"/>
              <a:gd name="connsiteY0" fmla="*/ 150422 h 1388672"/>
              <a:gd name="connsiteX1" fmla="*/ 1852486 w 1862611"/>
              <a:gd name="connsiteY1" fmla="*/ 24215 h 1388672"/>
              <a:gd name="connsiteX2" fmla="*/ 1704849 w 1862611"/>
              <a:gd name="connsiteY2" fmla="*/ 403 h 1388672"/>
              <a:gd name="connsiteX3" fmla="*/ 1442912 w 1862611"/>
              <a:gd name="connsiteY3" fmla="*/ 14690 h 1388672"/>
              <a:gd name="connsiteX4" fmla="*/ 1123824 w 1862611"/>
              <a:gd name="connsiteY4" fmla="*/ 78984 h 1388672"/>
              <a:gd name="connsiteX5" fmla="*/ 873792 w 1862611"/>
              <a:gd name="connsiteY5" fmla="*/ 188522 h 1388672"/>
              <a:gd name="connsiteX6" fmla="*/ 583280 w 1862611"/>
              <a:gd name="connsiteY6" fmla="*/ 374259 h 1388672"/>
              <a:gd name="connsiteX7" fmla="*/ 383255 w 1862611"/>
              <a:gd name="connsiteY7" fmla="*/ 583809 h 1388672"/>
              <a:gd name="connsiteX8" fmla="*/ 171324 w 1862611"/>
              <a:gd name="connsiteY8" fmla="*/ 867178 h 1388672"/>
              <a:gd name="connsiteX9" fmla="*/ 2255 w 1862611"/>
              <a:gd name="connsiteY9" fmla="*/ 1381528 h 1388672"/>
              <a:gd name="connsiteX10" fmla="*/ 1852487 w 1862611"/>
              <a:gd name="connsiteY10" fmla="*/ 1388672 h 1388672"/>
              <a:gd name="connsiteX11" fmla="*/ 1859631 w 1862611"/>
              <a:gd name="connsiteY11" fmla="*/ 150422 h 1388672"/>
              <a:gd name="connsiteX0" fmla="*/ 1860308 w 1863288"/>
              <a:gd name="connsiteY0" fmla="*/ 150422 h 1388672"/>
              <a:gd name="connsiteX1" fmla="*/ 1853163 w 1863288"/>
              <a:gd name="connsiteY1" fmla="*/ 24215 h 1388672"/>
              <a:gd name="connsiteX2" fmla="*/ 1705526 w 1863288"/>
              <a:gd name="connsiteY2" fmla="*/ 403 h 1388672"/>
              <a:gd name="connsiteX3" fmla="*/ 1443589 w 1863288"/>
              <a:gd name="connsiteY3" fmla="*/ 14690 h 1388672"/>
              <a:gd name="connsiteX4" fmla="*/ 1124501 w 1863288"/>
              <a:gd name="connsiteY4" fmla="*/ 78984 h 1388672"/>
              <a:gd name="connsiteX5" fmla="*/ 874469 w 1863288"/>
              <a:gd name="connsiteY5" fmla="*/ 188522 h 1388672"/>
              <a:gd name="connsiteX6" fmla="*/ 583957 w 1863288"/>
              <a:gd name="connsiteY6" fmla="*/ 374259 h 1388672"/>
              <a:gd name="connsiteX7" fmla="*/ 383932 w 1863288"/>
              <a:gd name="connsiteY7" fmla="*/ 583809 h 1388672"/>
              <a:gd name="connsiteX8" fmla="*/ 138663 w 1863288"/>
              <a:gd name="connsiteY8" fmla="*/ 957666 h 1388672"/>
              <a:gd name="connsiteX9" fmla="*/ 2932 w 1863288"/>
              <a:gd name="connsiteY9" fmla="*/ 1381528 h 1388672"/>
              <a:gd name="connsiteX10" fmla="*/ 1853164 w 1863288"/>
              <a:gd name="connsiteY10" fmla="*/ 1388672 h 1388672"/>
              <a:gd name="connsiteX11" fmla="*/ 1860308 w 1863288"/>
              <a:gd name="connsiteY11" fmla="*/ 150422 h 1388672"/>
              <a:gd name="connsiteX0" fmla="*/ 1860437 w 1863417"/>
              <a:gd name="connsiteY0" fmla="*/ 150422 h 1388672"/>
              <a:gd name="connsiteX1" fmla="*/ 1853292 w 1863417"/>
              <a:gd name="connsiteY1" fmla="*/ 24215 h 1388672"/>
              <a:gd name="connsiteX2" fmla="*/ 1705655 w 1863417"/>
              <a:gd name="connsiteY2" fmla="*/ 403 h 1388672"/>
              <a:gd name="connsiteX3" fmla="*/ 1443718 w 1863417"/>
              <a:gd name="connsiteY3" fmla="*/ 14690 h 1388672"/>
              <a:gd name="connsiteX4" fmla="*/ 1124630 w 1863417"/>
              <a:gd name="connsiteY4" fmla="*/ 78984 h 1388672"/>
              <a:gd name="connsiteX5" fmla="*/ 874598 w 1863417"/>
              <a:gd name="connsiteY5" fmla="*/ 188522 h 1388672"/>
              <a:gd name="connsiteX6" fmla="*/ 584086 w 1863417"/>
              <a:gd name="connsiteY6" fmla="*/ 374259 h 1388672"/>
              <a:gd name="connsiteX7" fmla="*/ 384061 w 1863417"/>
              <a:gd name="connsiteY7" fmla="*/ 583809 h 1388672"/>
              <a:gd name="connsiteX8" fmla="*/ 138792 w 1863417"/>
              <a:gd name="connsiteY8" fmla="*/ 957666 h 1388672"/>
              <a:gd name="connsiteX9" fmla="*/ 3061 w 1863417"/>
              <a:gd name="connsiteY9" fmla="*/ 1381528 h 1388672"/>
              <a:gd name="connsiteX10" fmla="*/ 1853293 w 1863417"/>
              <a:gd name="connsiteY10" fmla="*/ 1388672 h 1388672"/>
              <a:gd name="connsiteX11" fmla="*/ 1860437 w 1863417"/>
              <a:gd name="connsiteY11" fmla="*/ 150422 h 1388672"/>
              <a:gd name="connsiteX0" fmla="*/ 1862890 w 1865870"/>
              <a:gd name="connsiteY0" fmla="*/ 150422 h 1388672"/>
              <a:gd name="connsiteX1" fmla="*/ 1855745 w 1865870"/>
              <a:gd name="connsiteY1" fmla="*/ 24215 h 1388672"/>
              <a:gd name="connsiteX2" fmla="*/ 1708108 w 1865870"/>
              <a:gd name="connsiteY2" fmla="*/ 403 h 1388672"/>
              <a:gd name="connsiteX3" fmla="*/ 1446171 w 1865870"/>
              <a:gd name="connsiteY3" fmla="*/ 14690 h 1388672"/>
              <a:gd name="connsiteX4" fmla="*/ 1127083 w 1865870"/>
              <a:gd name="connsiteY4" fmla="*/ 78984 h 1388672"/>
              <a:gd name="connsiteX5" fmla="*/ 877051 w 1865870"/>
              <a:gd name="connsiteY5" fmla="*/ 188522 h 1388672"/>
              <a:gd name="connsiteX6" fmla="*/ 586539 w 1865870"/>
              <a:gd name="connsiteY6" fmla="*/ 374259 h 1388672"/>
              <a:gd name="connsiteX7" fmla="*/ 386514 w 1865870"/>
              <a:gd name="connsiteY7" fmla="*/ 583809 h 1388672"/>
              <a:gd name="connsiteX8" fmla="*/ 141245 w 1865870"/>
              <a:gd name="connsiteY8" fmla="*/ 957666 h 1388672"/>
              <a:gd name="connsiteX9" fmla="*/ 5514 w 1865870"/>
              <a:gd name="connsiteY9" fmla="*/ 1381528 h 1388672"/>
              <a:gd name="connsiteX10" fmla="*/ 1855746 w 1865870"/>
              <a:gd name="connsiteY10" fmla="*/ 1388672 h 1388672"/>
              <a:gd name="connsiteX11" fmla="*/ 1862890 w 1865870"/>
              <a:gd name="connsiteY11" fmla="*/ 150422 h 1388672"/>
              <a:gd name="connsiteX0" fmla="*/ 1861458 w 1864438"/>
              <a:gd name="connsiteY0" fmla="*/ 150422 h 1388672"/>
              <a:gd name="connsiteX1" fmla="*/ 1854313 w 1864438"/>
              <a:gd name="connsiteY1" fmla="*/ 24215 h 1388672"/>
              <a:gd name="connsiteX2" fmla="*/ 1706676 w 1864438"/>
              <a:gd name="connsiteY2" fmla="*/ 403 h 1388672"/>
              <a:gd name="connsiteX3" fmla="*/ 1444739 w 1864438"/>
              <a:gd name="connsiteY3" fmla="*/ 14690 h 1388672"/>
              <a:gd name="connsiteX4" fmla="*/ 1125651 w 1864438"/>
              <a:gd name="connsiteY4" fmla="*/ 78984 h 1388672"/>
              <a:gd name="connsiteX5" fmla="*/ 875619 w 1864438"/>
              <a:gd name="connsiteY5" fmla="*/ 188522 h 1388672"/>
              <a:gd name="connsiteX6" fmla="*/ 585107 w 1864438"/>
              <a:gd name="connsiteY6" fmla="*/ 374259 h 1388672"/>
              <a:gd name="connsiteX7" fmla="*/ 139813 w 1864438"/>
              <a:gd name="connsiteY7" fmla="*/ 957666 h 1388672"/>
              <a:gd name="connsiteX8" fmla="*/ 4082 w 1864438"/>
              <a:gd name="connsiteY8" fmla="*/ 1381528 h 1388672"/>
              <a:gd name="connsiteX9" fmla="*/ 1854314 w 1864438"/>
              <a:gd name="connsiteY9" fmla="*/ 1388672 h 1388672"/>
              <a:gd name="connsiteX10" fmla="*/ 1861458 w 1864438"/>
              <a:gd name="connsiteY10" fmla="*/ 150422 h 1388672"/>
              <a:gd name="connsiteX0" fmla="*/ 1865336 w 1868316"/>
              <a:gd name="connsiteY0" fmla="*/ 150422 h 1388672"/>
              <a:gd name="connsiteX1" fmla="*/ 1858191 w 1868316"/>
              <a:gd name="connsiteY1" fmla="*/ 24215 h 1388672"/>
              <a:gd name="connsiteX2" fmla="*/ 1710554 w 1868316"/>
              <a:gd name="connsiteY2" fmla="*/ 403 h 1388672"/>
              <a:gd name="connsiteX3" fmla="*/ 1448617 w 1868316"/>
              <a:gd name="connsiteY3" fmla="*/ 14690 h 1388672"/>
              <a:gd name="connsiteX4" fmla="*/ 1129529 w 1868316"/>
              <a:gd name="connsiteY4" fmla="*/ 78984 h 1388672"/>
              <a:gd name="connsiteX5" fmla="*/ 879497 w 1868316"/>
              <a:gd name="connsiteY5" fmla="*/ 188522 h 1388672"/>
              <a:gd name="connsiteX6" fmla="*/ 143691 w 1868316"/>
              <a:gd name="connsiteY6" fmla="*/ 957666 h 1388672"/>
              <a:gd name="connsiteX7" fmla="*/ 7960 w 1868316"/>
              <a:gd name="connsiteY7" fmla="*/ 1381528 h 1388672"/>
              <a:gd name="connsiteX8" fmla="*/ 1858192 w 1868316"/>
              <a:gd name="connsiteY8" fmla="*/ 1388672 h 1388672"/>
              <a:gd name="connsiteX9" fmla="*/ 1865336 w 1868316"/>
              <a:gd name="connsiteY9" fmla="*/ 150422 h 1388672"/>
              <a:gd name="connsiteX0" fmla="*/ 1872942 w 1875922"/>
              <a:gd name="connsiteY0" fmla="*/ 158625 h 1396875"/>
              <a:gd name="connsiteX1" fmla="*/ 1865797 w 1875922"/>
              <a:gd name="connsiteY1" fmla="*/ 32418 h 1396875"/>
              <a:gd name="connsiteX2" fmla="*/ 1718160 w 1875922"/>
              <a:gd name="connsiteY2" fmla="*/ 8606 h 1396875"/>
              <a:gd name="connsiteX3" fmla="*/ 1456223 w 1875922"/>
              <a:gd name="connsiteY3" fmla="*/ 22893 h 1396875"/>
              <a:gd name="connsiteX4" fmla="*/ 1137135 w 1875922"/>
              <a:gd name="connsiteY4" fmla="*/ 87187 h 1396875"/>
              <a:gd name="connsiteX5" fmla="*/ 151297 w 1875922"/>
              <a:gd name="connsiteY5" fmla="*/ 965869 h 1396875"/>
              <a:gd name="connsiteX6" fmla="*/ 15566 w 1875922"/>
              <a:gd name="connsiteY6" fmla="*/ 1389731 h 1396875"/>
              <a:gd name="connsiteX7" fmla="*/ 1865798 w 1875922"/>
              <a:gd name="connsiteY7" fmla="*/ 1396875 h 1396875"/>
              <a:gd name="connsiteX8" fmla="*/ 1872942 w 1875922"/>
              <a:gd name="connsiteY8" fmla="*/ 158625 h 1396875"/>
              <a:gd name="connsiteX0" fmla="*/ 1858128 w 1861108"/>
              <a:gd name="connsiteY0" fmla="*/ 158625 h 1396875"/>
              <a:gd name="connsiteX1" fmla="*/ 1850983 w 1861108"/>
              <a:gd name="connsiteY1" fmla="*/ 32418 h 1396875"/>
              <a:gd name="connsiteX2" fmla="*/ 1703346 w 1861108"/>
              <a:gd name="connsiteY2" fmla="*/ 8606 h 1396875"/>
              <a:gd name="connsiteX3" fmla="*/ 1441409 w 1861108"/>
              <a:gd name="connsiteY3" fmla="*/ 22893 h 1396875"/>
              <a:gd name="connsiteX4" fmla="*/ 1122321 w 1861108"/>
              <a:gd name="connsiteY4" fmla="*/ 87187 h 1396875"/>
              <a:gd name="connsiteX5" fmla="*/ 577014 w 1861108"/>
              <a:gd name="connsiteY5" fmla="*/ 389607 h 1396875"/>
              <a:gd name="connsiteX6" fmla="*/ 752 w 1861108"/>
              <a:gd name="connsiteY6" fmla="*/ 1389731 h 1396875"/>
              <a:gd name="connsiteX7" fmla="*/ 1850984 w 1861108"/>
              <a:gd name="connsiteY7" fmla="*/ 1396875 h 1396875"/>
              <a:gd name="connsiteX8" fmla="*/ 1858128 w 1861108"/>
              <a:gd name="connsiteY8" fmla="*/ 158625 h 1396875"/>
              <a:gd name="connsiteX0" fmla="*/ 1859368 w 1862348"/>
              <a:gd name="connsiteY0" fmla="*/ 158625 h 1396875"/>
              <a:gd name="connsiteX1" fmla="*/ 1852223 w 1862348"/>
              <a:gd name="connsiteY1" fmla="*/ 32418 h 1396875"/>
              <a:gd name="connsiteX2" fmla="*/ 1704586 w 1862348"/>
              <a:gd name="connsiteY2" fmla="*/ 8606 h 1396875"/>
              <a:gd name="connsiteX3" fmla="*/ 1442649 w 1862348"/>
              <a:gd name="connsiteY3" fmla="*/ 22893 h 1396875"/>
              <a:gd name="connsiteX4" fmla="*/ 1123561 w 1862348"/>
              <a:gd name="connsiteY4" fmla="*/ 87187 h 1396875"/>
              <a:gd name="connsiteX5" fmla="*/ 578254 w 1862348"/>
              <a:gd name="connsiteY5" fmla="*/ 389607 h 1396875"/>
              <a:gd name="connsiteX6" fmla="*/ 1992 w 1862348"/>
              <a:gd name="connsiteY6" fmla="*/ 1389731 h 1396875"/>
              <a:gd name="connsiteX7" fmla="*/ 1852224 w 1862348"/>
              <a:gd name="connsiteY7" fmla="*/ 1396875 h 1396875"/>
              <a:gd name="connsiteX8" fmla="*/ 1859368 w 1862348"/>
              <a:gd name="connsiteY8" fmla="*/ 158625 h 1396875"/>
              <a:gd name="connsiteX0" fmla="*/ 1858233 w 1861213"/>
              <a:gd name="connsiteY0" fmla="*/ 168651 h 1406901"/>
              <a:gd name="connsiteX1" fmla="*/ 1851088 w 1861213"/>
              <a:gd name="connsiteY1" fmla="*/ 42444 h 1406901"/>
              <a:gd name="connsiteX2" fmla="*/ 1703451 w 1861213"/>
              <a:gd name="connsiteY2" fmla="*/ 18632 h 1406901"/>
              <a:gd name="connsiteX3" fmla="*/ 1441514 w 1861213"/>
              <a:gd name="connsiteY3" fmla="*/ 32919 h 1406901"/>
              <a:gd name="connsiteX4" fmla="*/ 577119 w 1861213"/>
              <a:gd name="connsiteY4" fmla="*/ 399633 h 1406901"/>
              <a:gd name="connsiteX5" fmla="*/ 857 w 1861213"/>
              <a:gd name="connsiteY5" fmla="*/ 1399757 h 1406901"/>
              <a:gd name="connsiteX6" fmla="*/ 1851089 w 1861213"/>
              <a:gd name="connsiteY6" fmla="*/ 1406901 h 1406901"/>
              <a:gd name="connsiteX7" fmla="*/ 1858233 w 1861213"/>
              <a:gd name="connsiteY7" fmla="*/ 168651 h 1406901"/>
              <a:gd name="connsiteX0" fmla="*/ 1858344 w 1861324"/>
              <a:gd name="connsiteY0" fmla="*/ 175672 h 1413922"/>
              <a:gd name="connsiteX1" fmla="*/ 1851199 w 1861324"/>
              <a:gd name="connsiteY1" fmla="*/ 49465 h 1413922"/>
              <a:gd name="connsiteX2" fmla="*/ 1703562 w 1861324"/>
              <a:gd name="connsiteY2" fmla="*/ 25653 h 1413922"/>
              <a:gd name="connsiteX3" fmla="*/ 577230 w 1861324"/>
              <a:gd name="connsiteY3" fmla="*/ 406654 h 1413922"/>
              <a:gd name="connsiteX4" fmla="*/ 968 w 1861324"/>
              <a:gd name="connsiteY4" fmla="*/ 1406778 h 1413922"/>
              <a:gd name="connsiteX5" fmla="*/ 1851200 w 1861324"/>
              <a:gd name="connsiteY5" fmla="*/ 1413922 h 1413922"/>
              <a:gd name="connsiteX6" fmla="*/ 1858344 w 1861324"/>
              <a:gd name="connsiteY6" fmla="*/ 175672 h 1413922"/>
              <a:gd name="connsiteX0" fmla="*/ 1858420 w 1861400"/>
              <a:gd name="connsiteY0" fmla="*/ 126207 h 1364457"/>
              <a:gd name="connsiteX1" fmla="*/ 1851275 w 1861400"/>
              <a:gd name="connsiteY1" fmla="*/ 0 h 1364457"/>
              <a:gd name="connsiteX2" fmla="*/ 577306 w 1861400"/>
              <a:gd name="connsiteY2" fmla="*/ 357189 h 1364457"/>
              <a:gd name="connsiteX3" fmla="*/ 1044 w 1861400"/>
              <a:gd name="connsiteY3" fmla="*/ 1357313 h 1364457"/>
              <a:gd name="connsiteX4" fmla="*/ 1851276 w 1861400"/>
              <a:gd name="connsiteY4" fmla="*/ 1364457 h 1364457"/>
              <a:gd name="connsiteX5" fmla="*/ 1858420 w 1861400"/>
              <a:gd name="connsiteY5" fmla="*/ 126207 h 1364457"/>
              <a:gd name="connsiteX0" fmla="*/ 1851276 w 2048171"/>
              <a:gd name="connsiteY0" fmla="*/ 1364457 h 1364457"/>
              <a:gd name="connsiteX1" fmla="*/ 1851275 w 2048171"/>
              <a:gd name="connsiteY1" fmla="*/ 0 h 1364457"/>
              <a:gd name="connsiteX2" fmla="*/ 577306 w 2048171"/>
              <a:gd name="connsiteY2" fmla="*/ 357189 h 1364457"/>
              <a:gd name="connsiteX3" fmla="*/ 1044 w 2048171"/>
              <a:gd name="connsiteY3" fmla="*/ 1357313 h 1364457"/>
              <a:gd name="connsiteX4" fmla="*/ 1851276 w 2048171"/>
              <a:gd name="connsiteY4" fmla="*/ 1364457 h 1364457"/>
              <a:gd name="connsiteX0" fmla="*/ 1851276 w 1988949"/>
              <a:gd name="connsiteY0" fmla="*/ 1364457 h 1364457"/>
              <a:gd name="connsiteX1" fmla="*/ 1851275 w 1988949"/>
              <a:gd name="connsiteY1" fmla="*/ 0 h 1364457"/>
              <a:gd name="connsiteX2" fmla="*/ 577306 w 1988949"/>
              <a:gd name="connsiteY2" fmla="*/ 357189 h 1364457"/>
              <a:gd name="connsiteX3" fmla="*/ 1044 w 1988949"/>
              <a:gd name="connsiteY3" fmla="*/ 1357313 h 1364457"/>
              <a:gd name="connsiteX4" fmla="*/ 1851276 w 1988949"/>
              <a:gd name="connsiteY4" fmla="*/ 1364457 h 1364457"/>
              <a:gd name="connsiteX0" fmla="*/ 1851276 w 1988949"/>
              <a:gd name="connsiteY0" fmla="*/ 1364559 h 1364559"/>
              <a:gd name="connsiteX1" fmla="*/ 1851275 w 1988949"/>
              <a:gd name="connsiteY1" fmla="*/ 102 h 1364559"/>
              <a:gd name="connsiteX2" fmla="*/ 577306 w 1988949"/>
              <a:gd name="connsiteY2" fmla="*/ 357291 h 1364559"/>
              <a:gd name="connsiteX3" fmla="*/ 1044 w 1988949"/>
              <a:gd name="connsiteY3" fmla="*/ 1357415 h 1364559"/>
              <a:gd name="connsiteX4" fmla="*/ 1851276 w 1988949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56 w 1854632"/>
              <a:gd name="connsiteY0" fmla="*/ 1392228 h 1392228"/>
              <a:gd name="connsiteX1" fmla="*/ 1851255 w 1854632"/>
              <a:gd name="connsiteY1" fmla="*/ 27771 h 1392228"/>
              <a:gd name="connsiteX2" fmla="*/ 577286 w 1854632"/>
              <a:gd name="connsiteY2" fmla="*/ 384960 h 1392228"/>
              <a:gd name="connsiteX3" fmla="*/ 1024 w 1854632"/>
              <a:gd name="connsiteY3" fmla="*/ 1385084 h 1392228"/>
              <a:gd name="connsiteX4" fmla="*/ 1851256 w 1854632"/>
              <a:gd name="connsiteY4" fmla="*/ 1392228 h 1392228"/>
              <a:gd name="connsiteX0" fmla="*/ 1851280 w 1859327"/>
              <a:gd name="connsiteY0" fmla="*/ 1378839 h 1378839"/>
              <a:gd name="connsiteX1" fmla="*/ 1858422 w 1859327"/>
              <a:gd name="connsiteY1" fmla="*/ 95 h 1378839"/>
              <a:gd name="connsiteX2" fmla="*/ 577310 w 1859327"/>
              <a:gd name="connsiteY2" fmla="*/ 371571 h 1378839"/>
              <a:gd name="connsiteX3" fmla="*/ 1048 w 1859327"/>
              <a:gd name="connsiteY3" fmla="*/ 1371695 h 1378839"/>
              <a:gd name="connsiteX4" fmla="*/ 1851280 w 1859327"/>
              <a:gd name="connsiteY4" fmla="*/ 1378839 h 1378839"/>
              <a:gd name="connsiteX0" fmla="*/ 1851210 w 1859257"/>
              <a:gd name="connsiteY0" fmla="*/ 1391891 h 1391891"/>
              <a:gd name="connsiteX1" fmla="*/ 1858352 w 1859257"/>
              <a:gd name="connsiteY1" fmla="*/ 13147 h 1391891"/>
              <a:gd name="connsiteX2" fmla="*/ 577240 w 1859257"/>
              <a:gd name="connsiteY2" fmla="*/ 384623 h 1391891"/>
              <a:gd name="connsiteX3" fmla="*/ 978 w 1859257"/>
              <a:gd name="connsiteY3" fmla="*/ 1384747 h 1391891"/>
              <a:gd name="connsiteX4" fmla="*/ 1851210 w 1859257"/>
              <a:gd name="connsiteY4" fmla="*/ 1391891 h 1391891"/>
              <a:gd name="connsiteX0" fmla="*/ 1853479 w 1861526"/>
              <a:gd name="connsiteY0" fmla="*/ 1392138 h 1392138"/>
              <a:gd name="connsiteX1" fmla="*/ 1860621 w 1861526"/>
              <a:gd name="connsiteY1" fmla="*/ 13394 h 1392138"/>
              <a:gd name="connsiteX2" fmla="*/ 579509 w 1861526"/>
              <a:gd name="connsiteY2" fmla="*/ 384870 h 1392138"/>
              <a:gd name="connsiteX3" fmla="*/ 3247 w 1861526"/>
              <a:gd name="connsiteY3" fmla="*/ 1384994 h 1392138"/>
              <a:gd name="connsiteX4" fmla="*/ 1853479 w 1861526"/>
              <a:gd name="connsiteY4" fmla="*/ 1392138 h 139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1526" h="1392138">
                <a:moveTo>
                  <a:pt x="1853479" y="1392138"/>
                </a:moveTo>
                <a:cubicBezTo>
                  <a:pt x="1859433" y="1392137"/>
                  <a:pt x="1863399" y="24109"/>
                  <a:pt x="1860621" y="13394"/>
                </a:cubicBezTo>
                <a:cubicBezTo>
                  <a:pt x="1854271" y="9028"/>
                  <a:pt x="1118984" y="-99717"/>
                  <a:pt x="579509" y="384870"/>
                </a:cubicBezTo>
                <a:cubicBezTo>
                  <a:pt x="47391" y="862849"/>
                  <a:pt x="-17391" y="1383803"/>
                  <a:pt x="3247" y="1384994"/>
                </a:cubicBezTo>
                <a:cubicBezTo>
                  <a:pt x="33410" y="1390947"/>
                  <a:pt x="1836810" y="1392138"/>
                  <a:pt x="1853479" y="1392138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A891DE-41F0-A528-1945-9CD5191ADF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1941" y="6201787"/>
            <a:ext cx="957143" cy="47333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B519FA-DA25-F012-8B83-2BAF3D524F1F}"/>
              </a:ext>
            </a:extLst>
          </p:cNvPr>
          <p:cNvCxnSpPr/>
          <p:nvPr/>
        </p:nvCxnSpPr>
        <p:spPr>
          <a:xfrm>
            <a:off x="571500" y="1716088"/>
            <a:ext cx="110553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latshållare för sidfot 3">
            <a:extLst>
              <a:ext uri="{FF2B5EF4-FFF2-40B4-BE49-F238E27FC236}">
                <a16:creationId xmlns:a16="http://schemas.microsoft.com/office/drawing/2014/main" id="{154A5950-A897-D37F-6286-19F8AFB30515}"/>
              </a:ext>
            </a:extLst>
          </p:cNvPr>
          <p:cNvSpPr txBox="1">
            <a:spLocks/>
          </p:cNvSpPr>
          <p:nvPr/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Datum, gruppnamn, resmål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3D30E88-71DF-F301-0CA7-9BD043B7BD3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2417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Huvudsakliga lärdomar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CB9D2320-35D0-779D-94AC-4E872EA5FB1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Specificera kortfattat de huvudsakliga lärdomar ni tar med er från era resor, som ni vill förmedla till åhörarna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 en kort reflektion om bra eller mindre bra saker under resan. Ge eventuella tips till framtida grupper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2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443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61F648A-C94A-1C19-DB50-CF20F5AA4F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343281" y="5482530"/>
            <a:ext cx="1861526" cy="1392138"/>
          </a:xfrm>
          <a:custGeom>
            <a:avLst/>
            <a:gdLst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638175 w 2003134"/>
              <a:gd name="connsiteY16" fmla="*/ 504825 h 1590675"/>
              <a:gd name="connsiteX17" fmla="*/ 504825 w 2003134"/>
              <a:gd name="connsiteY17" fmla="*/ 619125 h 1590675"/>
              <a:gd name="connsiteX18" fmla="*/ 400050 w 2003134"/>
              <a:gd name="connsiteY18" fmla="*/ 685800 h 1590675"/>
              <a:gd name="connsiteX19" fmla="*/ 361950 w 2003134"/>
              <a:gd name="connsiteY19" fmla="*/ 723900 h 1590675"/>
              <a:gd name="connsiteX20" fmla="*/ 209550 w 2003134"/>
              <a:gd name="connsiteY20" fmla="*/ 866775 h 1590675"/>
              <a:gd name="connsiteX21" fmla="*/ 180975 w 2003134"/>
              <a:gd name="connsiteY21" fmla="*/ 914400 h 1590675"/>
              <a:gd name="connsiteX22" fmla="*/ 142875 w 2003134"/>
              <a:gd name="connsiteY22" fmla="*/ 990600 h 1590675"/>
              <a:gd name="connsiteX23" fmla="*/ 95250 w 2003134"/>
              <a:gd name="connsiteY23" fmla="*/ 1085850 h 1590675"/>
              <a:gd name="connsiteX24" fmla="*/ 66675 w 2003134"/>
              <a:gd name="connsiteY24" fmla="*/ 1143000 h 1590675"/>
              <a:gd name="connsiteX25" fmla="*/ 47625 w 2003134"/>
              <a:gd name="connsiteY25" fmla="*/ 1181100 h 1590675"/>
              <a:gd name="connsiteX26" fmla="*/ 28575 w 2003134"/>
              <a:gd name="connsiteY26" fmla="*/ 1247775 h 1590675"/>
              <a:gd name="connsiteX27" fmla="*/ 9525 w 2003134"/>
              <a:gd name="connsiteY27" fmla="*/ 1285875 h 1590675"/>
              <a:gd name="connsiteX28" fmla="*/ 19050 w 2003134"/>
              <a:gd name="connsiteY28" fmla="*/ 1333500 h 1590675"/>
              <a:gd name="connsiteX29" fmla="*/ 0 w 2003134"/>
              <a:gd name="connsiteY29" fmla="*/ 1457325 h 1590675"/>
              <a:gd name="connsiteX30" fmla="*/ 9525 w 2003134"/>
              <a:gd name="connsiteY30" fmla="*/ 1514475 h 1590675"/>
              <a:gd name="connsiteX31" fmla="*/ 314325 w 2003134"/>
              <a:gd name="connsiteY31" fmla="*/ 1590675 h 1590675"/>
              <a:gd name="connsiteX32" fmla="*/ 914400 w 2003134"/>
              <a:gd name="connsiteY32" fmla="*/ 1562100 h 1590675"/>
              <a:gd name="connsiteX33" fmla="*/ 1590675 w 2003134"/>
              <a:gd name="connsiteY33" fmla="*/ 1524000 h 1590675"/>
              <a:gd name="connsiteX34" fmla="*/ 1743075 w 2003134"/>
              <a:gd name="connsiteY34" fmla="*/ 1495425 h 1590675"/>
              <a:gd name="connsiteX35" fmla="*/ 1914525 w 2003134"/>
              <a:gd name="connsiteY35" fmla="*/ 1476375 h 1590675"/>
              <a:gd name="connsiteX36" fmla="*/ 1924050 w 2003134"/>
              <a:gd name="connsiteY36" fmla="*/ 1428750 h 1590675"/>
              <a:gd name="connsiteX37" fmla="*/ 1895475 w 2003134"/>
              <a:gd name="connsiteY37" fmla="*/ 1304925 h 1590675"/>
              <a:gd name="connsiteX38" fmla="*/ 1885950 w 2003134"/>
              <a:gd name="connsiteY38" fmla="*/ 1219200 h 1590675"/>
              <a:gd name="connsiteX39" fmla="*/ 1876425 w 2003134"/>
              <a:gd name="connsiteY39" fmla="*/ 1143000 h 1590675"/>
              <a:gd name="connsiteX40" fmla="*/ 1895475 w 2003134"/>
              <a:gd name="connsiteY40" fmla="*/ 1047750 h 1590675"/>
              <a:gd name="connsiteX41" fmla="*/ 1914525 w 2003134"/>
              <a:gd name="connsiteY41" fmla="*/ 914400 h 1590675"/>
              <a:gd name="connsiteX42" fmla="*/ 1990725 w 2003134"/>
              <a:gd name="connsiteY42" fmla="*/ 609600 h 1590675"/>
              <a:gd name="connsiteX43" fmla="*/ 1981200 w 2003134"/>
              <a:gd name="connsiteY43" fmla="*/ 142875 h 1590675"/>
              <a:gd name="connsiteX44" fmla="*/ 1933575 w 2003134"/>
              <a:gd name="connsiteY44" fmla="*/ 28575 h 1590675"/>
              <a:gd name="connsiteX45" fmla="*/ 1905000 w 2003134"/>
              <a:gd name="connsiteY45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676275 w 2003134"/>
              <a:gd name="connsiteY15" fmla="*/ 476250 h 1590675"/>
              <a:gd name="connsiteX16" fmla="*/ 504825 w 2003134"/>
              <a:gd name="connsiteY16" fmla="*/ 619125 h 1590675"/>
              <a:gd name="connsiteX17" fmla="*/ 400050 w 2003134"/>
              <a:gd name="connsiteY17" fmla="*/ 685800 h 1590675"/>
              <a:gd name="connsiteX18" fmla="*/ 361950 w 2003134"/>
              <a:gd name="connsiteY18" fmla="*/ 723900 h 1590675"/>
              <a:gd name="connsiteX19" fmla="*/ 209550 w 2003134"/>
              <a:gd name="connsiteY19" fmla="*/ 866775 h 1590675"/>
              <a:gd name="connsiteX20" fmla="*/ 180975 w 2003134"/>
              <a:gd name="connsiteY20" fmla="*/ 914400 h 1590675"/>
              <a:gd name="connsiteX21" fmla="*/ 142875 w 2003134"/>
              <a:gd name="connsiteY21" fmla="*/ 990600 h 1590675"/>
              <a:gd name="connsiteX22" fmla="*/ 95250 w 2003134"/>
              <a:gd name="connsiteY22" fmla="*/ 1085850 h 1590675"/>
              <a:gd name="connsiteX23" fmla="*/ 66675 w 2003134"/>
              <a:gd name="connsiteY23" fmla="*/ 1143000 h 1590675"/>
              <a:gd name="connsiteX24" fmla="*/ 47625 w 2003134"/>
              <a:gd name="connsiteY24" fmla="*/ 1181100 h 1590675"/>
              <a:gd name="connsiteX25" fmla="*/ 28575 w 2003134"/>
              <a:gd name="connsiteY25" fmla="*/ 1247775 h 1590675"/>
              <a:gd name="connsiteX26" fmla="*/ 9525 w 2003134"/>
              <a:gd name="connsiteY26" fmla="*/ 1285875 h 1590675"/>
              <a:gd name="connsiteX27" fmla="*/ 19050 w 2003134"/>
              <a:gd name="connsiteY27" fmla="*/ 1333500 h 1590675"/>
              <a:gd name="connsiteX28" fmla="*/ 0 w 2003134"/>
              <a:gd name="connsiteY28" fmla="*/ 1457325 h 1590675"/>
              <a:gd name="connsiteX29" fmla="*/ 9525 w 2003134"/>
              <a:gd name="connsiteY29" fmla="*/ 1514475 h 1590675"/>
              <a:gd name="connsiteX30" fmla="*/ 314325 w 2003134"/>
              <a:gd name="connsiteY30" fmla="*/ 1590675 h 1590675"/>
              <a:gd name="connsiteX31" fmla="*/ 914400 w 2003134"/>
              <a:gd name="connsiteY31" fmla="*/ 1562100 h 1590675"/>
              <a:gd name="connsiteX32" fmla="*/ 1590675 w 2003134"/>
              <a:gd name="connsiteY32" fmla="*/ 1524000 h 1590675"/>
              <a:gd name="connsiteX33" fmla="*/ 1743075 w 2003134"/>
              <a:gd name="connsiteY33" fmla="*/ 1495425 h 1590675"/>
              <a:gd name="connsiteX34" fmla="*/ 1914525 w 2003134"/>
              <a:gd name="connsiteY34" fmla="*/ 1476375 h 1590675"/>
              <a:gd name="connsiteX35" fmla="*/ 1924050 w 2003134"/>
              <a:gd name="connsiteY35" fmla="*/ 1428750 h 1590675"/>
              <a:gd name="connsiteX36" fmla="*/ 1895475 w 2003134"/>
              <a:gd name="connsiteY36" fmla="*/ 1304925 h 1590675"/>
              <a:gd name="connsiteX37" fmla="*/ 1885950 w 2003134"/>
              <a:gd name="connsiteY37" fmla="*/ 1219200 h 1590675"/>
              <a:gd name="connsiteX38" fmla="*/ 1876425 w 2003134"/>
              <a:gd name="connsiteY38" fmla="*/ 1143000 h 1590675"/>
              <a:gd name="connsiteX39" fmla="*/ 1895475 w 2003134"/>
              <a:gd name="connsiteY39" fmla="*/ 1047750 h 1590675"/>
              <a:gd name="connsiteX40" fmla="*/ 1914525 w 2003134"/>
              <a:gd name="connsiteY40" fmla="*/ 914400 h 1590675"/>
              <a:gd name="connsiteX41" fmla="*/ 1990725 w 2003134"/>
              <a:gd name="connsiteY41" fmla="*/ 609600 h 1590675"/>
              <a:gd name="connsiteX42" fmla="*/ 1981200 w 2003134"/>
              <a:gd name="connsiteY42" fmla="*/ 142875 h 1590675"/>
              <a:gd name="connsiteX43" fmla="*/ 1933575 w 2003134"/>
              <a:gd name="connsiteY43" fmla="*/ 28575 h 1590675"/>
              <a:gd name="connsiteX44" fmla="*/ 1905000 w 2003134"/>
              <a:gd name="connsiteY44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723900 w 2003134"/>
              <a:gd name="connsiteY14" fmla="*/ 419100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762000 w 2003134"/>
              <a:gd name="connsiteY13" fmla="*/ 381000 h 1590675"/>
              <a:gd name="connsiteX14" fmla="*/ 621506 w 2003134"/>
              <a:gd name="connsiteY14" fmla="*/ 373856 h 1590675"/>
              <a:gd name="connsiteX15" fmla="*/ 504825 w 2003134"/>
              <a:gd name="connsiteY15" fmla="*/ 619125 h 1590675"/>
              <a:gd name="connsiteX16" fmla="*/ 400050 w 2003134"/>
              <a:gd name="connsiteY16" fmla="*/ 685800 h 1590675"/>
              <a:gd name="connsiteX17" fmla="*/ 361950 w 2003134"/>
              <a:gd name="connsiteY17" fmla="*/ 723900 h 1590675"/>
              <a:gd name="connsiteX18" fmla="*/ 209550 w 2003134"/>
              <a:gd name="connsiteY18" fmla="*/ 866775 h 1590675"/>
              <a:gd name="connsiteX19" fmla="*/ 180975 w 2003134"/>
              <a:gd name="connsiteY19" fmla="*/ 914400 h 1590675"/>
              <a:gd name="connsiteX20" fmla="*/ 142875 w 2003134"/>
              <a:gd name="connsiteY20" fmla="*/ 990600 h 1590675"/>
              <a:gd name="connsiteX21" fmla="*/ 95250 w 2003134"/>
              <a:gd name="connsiteY21" fmla="*/ 1085850 h 1590675"/>
              <a:gd name="connsiteX22" fmla="*/ 66675 w 2003134"/>
              <a:gd name="connsiteY22" fmla="*/ 1143000 h 1590675"/>
              <a:gd name="connsiteX23" fmla="*/ 47625 w 2003134"/>
              <a:gd name="connsiteY23" fmla="*/ 1181100 h 1590675"/>
              <a:gd name="connsiteX24" fmla="*/ 28575 w 2003134"/>
              <a:gd name="connsiteY24" fmla="*/ 1247775 h 1590675"/>
              <a:gd name="connsiteX25" fmla="*/ 9525 w 2003134"/>
              <a:gd name="connsiteY25" fmla="*/ 1285875 h 1590675"/>
              <a:gd name="connsiteX26" fmla="*/ 19050 w 2003134"/>
              <a:gd name="connsiteY26" fmla="*/ 1333500 h 1590675"/>
              <a:gd name="connsiteX27" fmla="*/ 0 w 2003134"/>
              <a:gd name="connsiteY27" fmla="*/ 1457325 h 1590675"/>
              <a:gd name="connsiteX28" fmla="*/ 9525 w 2003134"/>
              <a:gd name="connsiteY28" fmla="*/ 1514475 h 1590675"/>
              <a:gd name="connsiteX29" fmla="*/ 314325 w 2003134"/>
              <a:gd name="connsiteY29" fmla="*/ 1590675 h 1590675"/>
              <a:gd name="connsiteX30" fmla="*/ 914400 w 2003134"/>
              <a:gd name="connsiteY30" fmla="*/ 1562100 h 1590675"/>
              <a:gd name="connsiteX31" fmla="*/ 1590675 w 2003134"/>
              <a:gd name="connsiteY31" fmla="*/ 1524000 h 1590675"/>
              <a:gd name="connsiteX32" fmla="*/ 1743075 w 2003134"/>
              <a:gd name="connsiteY32" fmla="*/ 1495425 h 1590675"/>
              <a:gd name="connsiteX33" fmla="*/ 1914525 w 2003134"/>
              <a:gd name="connsiteY33" fmla="*/ 1476375 h 1590675"/>
              <a:gd name="connsiteX34" fmla="*/ 1924050 w 2003134"/>
              <a:gd name="connsiteY34" fmla="*/ 1428750 h 1590675"/>
              <a:gd name="connsiteX35" fmla="*/ 1895475 w 2003134"/>
              <a:gd name="connsiteY35" fmla="*/ 1304925 h 1590675"/>
              <a:gd name="connsiteX36" fmla="*/ 1885950 w 2003134"/>
              <a:gd name="connsiteY36" fmla="*/ 1219200 h 1590675"/>
              <a:gd name="connsiteX37" fmla="*/ 1876425 w 2003134"/>
              <a:gd name="connsiteY37" fmla="*/ 1143000 h 1590675"/>
              <a:gd name="connsiteX38" fmla="*/ 1895475 w 2003134"/>
              <a:gd name="connsiteY38" fmla="*/ 1047750 h 1590675"/>
              <a:gd name="connsiteX39" fmla="*/ 1914525 w 2003134"/>
              <a:gd name="connsiteY39" fmla="*/ 914400 h 1590675"/>
              <a:gd name="connsiteX40" fmla="*/ 1990725 w 2003134"/>
              <a:gd name="connsiteY40" fmla="*/ 609600 h 1590675"/>
              <a:gd name="connsiteX41" fmla="*/ 1981200 w 2003134"/>
              <a:gd name="connsiteY41" fmla="*/ 142875 h 1590675"/>
              <a:gd name="connsiteX42" fmla="*/ 1933575 w 2003134"/>
              <a:gd name="connsiteY42" fmla="*/ 28575 h 1590675"/>
              <a:gd name="connsiteX43" fmla="*/ 1905000 w 2003134"/>
              <a:gd name="connsiteY43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857250 w 2003134"/>
              <a:gd name="connsiteY12" fmla="*/ 266700 h 1590675"/>
              <a:gd name="connsiteX13" fmla="*/ 621506 w 2003134"/>
              <a:gd name="connsiteY13" fmla="*/ 373856 h 1590675"/>
              <a:gd name="connsiteX14" fmla="*/ 504825 w 2003134"/>
              <a:gd name="connsiteY14" fmla="*/ 619125 h 1590675"/>
              <a:gd name="connsiteX15" fmla="*/ 400050 w 2003134"/>
              <a:gd name="connsiteY15" fmla="*/ 685800 h 1590675"/>
              <a:gd name="connsiteX16" fmla="*/ 361950 w 2003134"/>
              <a:gd name="connsiteY16" fmla="*/ 723900 h 1590675"/>
              <a:gd name="connsiteX17" fmla="*/ 209550 w 2003134"/>
              <a:gd name="connsiteY17" fmla="*/ 866775 h 1590675"/>
              <a:gd name="connsiteX18" fmla="*/ 180975 w 2003134"/>
              <a:gd name="connsiteY18" fmla="*/ 914400 h 1590675"/>
              <a:gd name="connsiteX19" fmla="*/ 142875 w 2003134"/>
              <a:gd name="connsiteY19" fmla="*/ 990600 h 1590675"/>
              <a:gd name="connsiteX20" fmla="*/ 95250 w 2003134"/>
              <a:gd name="connsiteY20" fmla="*/ 1085850 h 1590675"/>
              <a:gd name="connsiteX21" fmla="*/ 66675 w 2003134"/>
              <a:gd name="connsiteY21" fmla="*/ 1143000 h 1590675"/>
              <a:gd name="connsiteX22" fmla="*/ 47625 w 2003134"/>
              <a:gd name="connsiteY22" fmla="*/ 1181100 h 1590675"/>
              <a:gd name="connsiteX23" fmla="*/ 28575 w 2003134"/>
              <a:gd name="connsiteY23" fmla="*/ 1247775 h 1590675"/>
              <a:gd name="connsiteX24" fmla="*/ 9525 w 2003134"/>
              <a:gd name="connsiteY24" fmla="*/ 1285875 h 1590675"/>
              <a:gd name="connsiteX25" fmla="*/ 19050 w 2003134"/>
              <a:gd name="connsiteY25" fmla="*/ 1333500 h 1590675"/>
              <a:gd name="connsiteX26" fmla="*/ 0 w 2003134"/>
              <a:gd name="connsiteY26" fmla="*/ 1457325 h 1590675"/>
              <a:gd name="connsiteX27" fmla="*/ 9525 w 2003134"/>
              <a:gd name="connsiteY27" fmla="*/ 1514475 h 1590675"/>
              <a:gd name="connsiteX28" fmla="*/ 314325 w 2003134"/>
              <a:gd name="connsiteY28" fmla="*/ 1590675 h 1590675"/>
              <a:gd name="connsiteX29" fmla="*/ 914400 w 2003134"/>
              <a:gd name="connsiteY29" fmla="*/ 1562100 h 1590675"/>
              <a:gd name="connsiteX30" fmla="*/ 1590675 w 2003134"/>
              <a:gd name="connsiteY30" fmla="*/ 1524000 h 1590675"/>
              <a:gd name="connsiteX31" fmla="*/ 1743075 w 2003134"/>
              <a:gd name="connsiteY31" fmla="*/ 1495425 h 1590675"/>
              <a:gd name="connsiteX32" fmla="*/ 1914525 w 2003134"/>
              <a:gd name="connsiteY32" fmla="*/ 1476375 h 1590675"/>
              <a:gd name="connsiteX33" fmla="*/ 1924050 w 2003134"/>
              <a:gd name="connsiteY33" fmla="*/ 1428750 h 1590675"/>
              <a:gd name="connsiteX34" fmla="*/ 1895475 w 2003134"/>
              <a:gd name="connsiteY34" fmla="*/ 1304925 h 1590675"/>
              <a:gd name="connsiteX35" fmla="*/ 1885950 w 2003134"/>
              <a:gd name="connsiteY35" fmla="*/ 1219200 h 1590675"/>
              <a:gd name="connsiteX36" fmla="*/ 1876425 w 2003134"/>
              <a:gd name="connsiteY36" fmla="*/ 1143000 h 1590675"/>
              <a:gd name="connsiteX37" fmla="*/ 1895475 w 2003134"/>
              <a:gd name="connsiteY37" fmla="*/ 1047750 h 1590675"/>
              <a:gd name="connsiteX38" fmla="*/ 1914525 w 2003134"/>
              <a:gd name="connsiteY38" fmla="*/ 914400 h 1590675"/>
              <a:gd name="connsiteX39" fmla="*/ 1990725 w 2003134"/>
              <a:gd name="connsiteY39" fmla="*/ 609600 h 1590675"/>
              <a:gd name="connsiteX40" fmla="*/ 1981200 w 2003134"/>
              <a:gd name="connsiteY40" fmla="*/ 142875 h 1590675"/>
              <a:gd name="connsiteX41" fmla="*/ 1933575 w 2003134"/>
              <a:gd name="connsiteY41" fmla="*/ 28575 h 1590675"/>
              <a:gd name="connsiteX42" fmla="*/ 1905000 w 2003134"/>
              <a:gd name="connsiteY42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895350 w 2003134"/>
              <a:gd name="connsiteY11" fmla="*/ 238125 h 1590675"/>
              <a:gd name="connsiteX12" fmla="*/ 621506 w 2003134"/>
              <a:gd name="connsiteY12" fmla="*/ 373856 h 1590675"/>
              <a:gd name="connsiteX13" fmla="*/ 504825 w 2003134"/>
              <a:gd name="connsiteY13" fmla="*/ 619125 h 1590675"/>
              <a:gd name="connsiteX14" fmla="*/ 400050 w 2003134"/>
              <a:gd name="connsiteY14" fmla="*/ 685800 h 1590675"/>
              <a:gd name="connsiteX15" fmla="*/ 361950 w 2003134"/>
              <a:gd name="connsiteY15" fmla="*/ 723900 h 1590675"/>
              <a:gd name="connsiteX16" fmla="*/ 209550 w 2003134"/>
              <a:gd name="connsiteY16" fmla="*/ 866775 h 1590675"/>
              <a:gd name="connsiteX17" fmla="*/ 180975 w 2003134"/>
              <a:gd name="connsiteY17" fmla="*/ 914400 h 1590675"/>
              <a:gd name="connsiteX18" fmla="*/ 142875 w 2003134"/>
              <a:gd name="connsiteY18" fmla="*/ 990600 h 1590675"/>
              <a:gd name="connsiteX19" fmla="*/ 95250 w 2003134"/>
              <a:gd name="connsiteY19" fmla="*/ 1085850 h 1590675"/>
              <a:gd name="connsiteX20" fmla="*/ 66675 w 2003134"/>
              <a:gd name="connsiteY20" fmla="*/ 1143000 h 1590675"/>
              <a:gd name="connsiteX21" fmla="*/ 47625 w 2003134"/>
              <a:gd name="connsiteY21" fmla="*/ 1181100 h 1590675"/>
              <a:gd name="connsiteX22" fmla="*/ 28575 w 2003134"/>
              <a:gd name="connsiteY22" fmla="*/ 1247775 h 1590675"/>
              <a:gd name="connsiteX23" fmla="*/ 9525 w 2003134"/>
              <a:gd name="connsiteY23" fmla="*/ 1285875 h 1590675"/>
              <a:gd name="connsiteX24" fmla="*/ 19050 w 2003134"/>
              <a:gd name="connsiteY24" fmla="*/ 1333500 h 1590675"/>
              <a:gd name="connsiteX25" fmla="*/ 0 w 2003134"/>
              <a:gd name="connsiteY25" fmla="*/ 1457325 h 1590675"/>
              <a:gd name="connsiteX26" fmla="*/ 9525 w 2003134"/>
              <a:gd name="connsiteY26" fmla="*/ 1514475 h 1590675"/>
              <a:gd name="connsiteX27" fmla="*/ 314325 w 2003134"/>
              <a:gd name="connsiteY27" fmla="*/ 1590675 h 1590675"/>
              <a:gd name="connsiteX28" fmla="*/ 914400 w 2003134"/>
              <a:gd name="connsiteY28" fmla="*/ 1562100 h 1590675"/>
              <a:gd name="connsiteX29" fmla="*/ 1590675 w 2003134"/>
              <a:gd name="connsiteY29" fmla="*/ 1524000 h 1590675"/>
              <a:gd name="connsiteX30" fmla="*/ 1743075 w 2003134"/>
              <a:gd name="connsiteY30" fmla="*/ 1495425 h 1590675"/>
              <a:gd name="connsiteX31" fmla="*/ 1914525 w 2003134"/>
              <a:gd name="connsiteY31" fmla="*/ 1476375 h 1590675"/>
              <a:gd name="connsiteX32" fmla="*/ 1924050 w 2003134"/>
              <a:gd name="connsiteY32" fmla="*/ 1428750 h 1590675"/>
              <a:gd name="connsiteX33" fmla="*/ 1895475 w 2003134"/>
              <a:gd name="connsiteY33" fmla="*/ 1304925 h 1590675"/>
              <a:gd name="connsiteX34" fmla="*/ 1885950 w 2003134"/>
              <a:gd name="connsiteY34" fmla="*/ 1219200 h 1590675"/>
              <a:gd name="connsiteX35" fmla="*/ 1876425 w 2003134"/>
              <a:gd name="connsiteY35" fmla="*/ 1143000 h 1590675"/>
              <a:gd name="connsiteX36" fmla="*/ 1895475 w 2003134"/>
              <a:gd name="connsiteY36" fmla="*/ 1047750 h 1590675"/>
              <a:gd name="connsiteX37" fmla="*/ 1914525 w 2003134"/>
              <a:gd name="connsiteY37" fmla="*/ 914400 h 1590675"/>
              <a:gd name="connsiteX38" fmla="*/ 1990725 w 2003134"/>
              <a:gd name="connsiteY38" fmla="*/ 609600 h 1590675"/>
              <a:gd name="connsiteX39" fmla="*/ 1981200 w 2003134"/>
              <a:gd name="connsiteY39" fmla="*/ 142875 h 1590675"/>
              <a:gd name="connsiteX40" fmla="*/ 1933575 w 2003134"/>
              <a:gd name="connsiteY40" fmla="*/ 28575 h 1590675"/>
              <a:gd name="connsiteX41" fmla="*/ 1905000 w 2003134"/>
              <a:gd name="connsiteY41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981075 w 2003134"/>
              <a:gd name="connsiteY10" fmla="*/ 161925 h 1590675"/>
              <a:gd name="connsiteX11" fmla="*/ 621506 w 2003134"/>
              <a:gd name="connsiteY11" fmla="*/ 373856 h 1590675"/>
              <a:gd name="connsiteX12" fmla="*/ 504825 w 2003134"/>
              <a:gd name="connsiteY12" fmla="*/ 619125 h 1590675"/>
              <a:gd name="connsiteX13" fmla="*/ 400050 w 2003134"/>
              <a:gd name="connsiteY13" fmla="*/ 685800 h 1590675"/>
              <a:gd name="connsiteX14" fmla="*/ 361950 w 2003134"/>
              <a:gd name="connsiteY14" fmla="*/ 723900 h 1590675"/>
              <a:gd name="connsiteX15" fmla="*/ 209550 w 2003134"/>
              <a:gd name="connsiteY15" fmla="*/ 866775 h 1590675"/>
              <a:gd name="connsiteX16" fmla="*/ 180975 w 2003134"/>
              <a:gd name="connsiteY16" fmla="*/ 914400 h 1590675"/>
              <a:gd name="connsiteX17" fmla="*/ 142875 w 2003134"/>
              <a:gd name="connsiteY17" fmla="*/ 990600 h 1590675"/>
              <a:gd name="connsiteX18" fmla="*/ 95250 w 2003134"/>
              <a:gd name="connsiteY18" fmla="*/ 1085850 h 1590675"/>
              <a:gd name="connsiteX19" fmla="*/ 66675 w 2003134"/>
              <a:gd name="connsiteY19" fmla="*/ 1143000 h 1590675"/>
              <a:gd name="connsiteX20" fmla="*/ 47625 w 2003134"/>
              <a:gd name="connsiteY20" fmla="*/ 1181100 h 1590675"/>
              <a:gd name="connsiteX21" fmla="*/ 28575 w 2003134"/>
              <a:gd name="connsiteY21" fmla="*/ 1247775 h 1590675"/>
              <a:gd name="connsiteX22" fmla="*/ 9525 w 2003134"/>
              <a:gd name="connsiteY22" fmla="*/ 1285875 h 1590675"/>
              <a:gd name="connsiteX23" fmla="*/ 19050 w 2003134"/>
              <a:gd name="connsiteY23" fmla="*/ 1333500 h 1590675"/>
              <a:gd name="connsiteX24" fmla="*/ 0 w 2003134"/>
              <a:gd name="connsiteY24" fmla="*/ 1457325 h 1590675"/>
              <a:gd name="connsiteX25" fmla="*/ 9525 w 2003134"/>
              <a:gd name="connsiteY25" fmla="*/ 1514475 h 1590675"/>
              <a:gd name="connsiteX26" fmla="*/ 314325 w 2003134"/>
              <a:gd name="connsiteY26" fmla="*/ 1590675 h 1590675"/>
              <a:gd name="connsiteX27" fmla="*/ 914400 w 2003134"/>
              <a:gd name="connsiteY27" fmla="*/ 1562100 h 1590675"/>
              <a:gd name="connsiteX28" fmla="*/ 1590675 w 2003134"/>
              <a:gd name="connsiteY28" fmla="*/ 1524000 h 1590675"/>
              <a:gd name="connsiteX29" fmla="*/ 1743075 w 2003134"/>
              <a:gd name="connsiteY29" fmla="*/ 1495425 h 1590675"/>
              <a:gd name="connsiteX30" fmla="*/ 1914525 w 2003134"/>
              <a:gd name="connsiteY30" fmla="*/ 1476375 h 1590675"/>
              <a:gd name="connsiteX31" fmla="*/ 1924050 w 2003134"/>
              <a:gd name="connsiteY31" fmla="*/ 1428750 h 1590675"/>
              <a:gd name="connsiteX32" fmla="*/ 1895475 w 2003134"/>
              <a:gd name="connsiteY32" fmla="*/ 1304925 h 1590675"/>
              <a:gd name="connsiteX33" fmla="*/ 1885950 w 2003134"/>
              <a:gd name="connsiteY33" fmla="*/ 1219200 h 1590675"/>
              <a:gd name="connsiteX34" fmla="*/ 1876425 w 2003134"/>
              <a:gd name="connsiteY34" fmla="*/ 1143000 h 1590675"/>
              <a:gd name="connsiteX35" fmla="*/ 1895475 w 2003134"/>
              <a:gd name="connsiteY35" fmla="*/ 1047750 h 1590675"/>
              <a:gd name="connsiteX36" fmla="*/ 1914525 w 2003134"/>
              <a:gd name="connsiteY36" fmla="*/ 914400 h 1590675"/>
              <a:gd name="connsiteX37" fmla="*/ 1990725 w 2003134"/>
              <a:gd name="connsiteY37" fmla="*/ 609600 h 1590675"/>
              <a:gd name="connsiteX38" fmla="*/ 1981200 w 2003134"/>
              <a:gd name="connsiteY38" fmla="*/ 142875 h 1590675"/>
              <a:gd name="connsiteX39" fmla="*/ 1933575 w 2003134"/>
              <a:gd name="connsiteY39" fmla="*/ 28575 h 1590675"/>
              <a:gd name="connsiteX40" fmla="*/ 1905000 w 2003134"/>
              <a:gd name="connsiteY40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1028700 w 2003134"/>
              <a:gd name="connsiteY9" fmla="*/ 142875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1057275 w 2003134"/>
              <a:gd name="connsiteY8" fmla="*/ 123825 h 1590675"/>
              <a:gd name="connsiteX9" fmla="*/ 912018 w 2003134"/>
              <a:gd name="connsiteY9" fmla="*/ 188119 h 1590675"/>
              <a:gd name="connsiteX10" fmla="*/ 621506 w 2003134"/>
              <a:gd name="connsiteY10" fmla="*/ 373856 h 1590675"/>
              <a:gd name="connsiteX11" fmla="*/ 504825 w 2003134"/>
              <a:gd name="connsiteY11" fmla="*/ 619125 h 1590675"/>
              <a:gd name="connsiteX12" fmla="*/ 400050 w 2003134"/>
              <a:gd name="connsiteY12" fmla="*/ 685800 h 1590675"/>
              <a:gd name="connsiteX13" fmla="*/ 361950 w 2003134"/>
              <a:gd name="connsiteY13" fmla="*/ 723900 h 1590675"/>
              <a:gd name="connsiteX14" fmla="*/ 209550 w 2003134"/>
              <a:gd name="connsiteY14" fmla="*/ 866775 h 1590675"/>
              <a:gd name="connsiteX15" fmla="*/ 180975 w 2003134"/>
              <a:gd name="connsiteY15" fmla="*/ 914400 h 1590675"/>
              <a:gd name="connsiteX16" fmla="*/ 142875 w 2003134"/>
              <a:gd name="connsiteY16" fmla="*/ 990600 h 1590675"/>
              <a:gd name="connsiteX17" fmla="*/ 95250 w 2003134"/>
              <a:gd name="connsiteY17" fmla="*/ 1085850 h 1590675"/>
              <a:gd name="connsiteX18" fmla="*/ 66675 w 2003134"/>
              <a:gd name="connsiteY18" fmla="*/ 1143000 h 1590675"/>
              <a:gd name="connsiteX19" fmla="*/ 47625 w 2003134"/>
              <a:gd name="connsiteY19" fmla="*/ 1181100 h 1590675"/>
              <a:gd name="connsiteX20" fmla="*/ 28575 w 2003134"/>
              <a:gd name="connsiteY20" fmla="*/ 1247775 h 1590675"/>
              <a:gd name="connsiteX21" fmla="*/ 9525 w 2003134"/>
              <a:gd name="connsiteY21" fmla="*/ 1285875 h 1590675"/>
              <a:gd name="connsiteX22" fmla="*/ 19050 w 2003134"/>
              <a:gd name="connsiteY22" fmla="*/ 1333500 h 1590675"/>
              <a:gd name="connsiteX23" fmla="*/ 0 w 2003134"/>
              <a:gd name="connsiteY23" fmla="*/ 1457325 h 1590675"/>
              <a:gd name="connsiteX24" fmla="*/ 9525 w 2003134"/>
              <a:gd name="connsiteY24" fmla="*/ 1514475 h 1590675"/>
              <a:gd name="connsiteX25" fmla="*/ 314325 w 2003134"/>
              <a:gd name="connsiteY25" fmla="*/ 1590675 h 1590675"/>
              <a:gd name="connsiteX26" fmla="*/ 914400 w 2003134"/>
              <a:gd name="connsiteY26" fmla="*/ 1562100 h 1590675"/>
              <a:gd name="connsiteX27" fmla="*/ 1590675 w 2003134"/>
              <a:gd name="connsiteY27" fmla="*/ 1524000 h 1590675"/>
              <a:gd name="connsiteX28" fmla="*/ 1743075 w 2003134"/>
              <a:gd name="connsiteY28" fmla="*/ 1495425 h 1590675"/>
              <a:gd name="connsiteX29" fmla="*/ 1914525 w 2003134"/>
              <a:gd name="connsiteY29" fmla="*/ 1476375 h 1590675"/>
              <a:gd name="connsiteX30" fmla="*/ 1924050 w 2003134"/>
              <a:gd name="connsiteY30" fmla="*/ 1428750 h 1590675"/>
              <a:gd name="connsiteX31" fmla="*/ 1895475 w 2003134"/>
              <a:gd name="connsiteY31" fmla="*/ 1304925 h 1590675"/>
              <a:gd name="connsiteX32" fmla="*/ 1885950 w 2003134"/>
              <a:gd name="connsiteY32" fmla="*/ 1219200 h 1590675"/>
              <a:gd name="connsiteX33" fmla="*/ 1876425 w 2003134"/>
              <a:gd name="connsiteY33" fmla="*/ 1143000 h 1590675"/>
              <a:gd name="connsiteX34" fmla="*/ 1895475 w 2003134"/>
              <a:gd name="connsiteY34" fmla="*/ 1047750 h 1590675"/>
              <a:gd name="connsiteX35" fmla="*/ 1914525 w 2003134"/>
              <a:gd name="connsiteY35" fmla="*/ 914400 h 1590675"/>
              <a:gd name="connsiteX36" fmla="*/ 1990725 w 2003134"/>
              <a:gd name="connsiteY36" fmla="*/ 609600 h 1590675"/>
              <a:gd name="connsiteX37" fmla="*/ 1981200 w 2003134"/>
              <a:gd name="connsiteY37" fmla="*/ 142875 h 1590675"/>
              <a:gd name="connsiteX38" fmla="*/ 1933575 w 2003134"/>
              <a:gd name="connsiteY38" fmla="*/ 28575 h 1590675"/>
              <a:gd name="connsiteX39" fmla="*/ 1905000 w 2003134"/>
              <a:gd name="connsiteY39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1181100 w 2003134"/>
              <a:gd name="connsiteY7" fmla="*/ 85725 h 1590675"/>
              <a:gd name="connsiteX8" fmla="*/ 912018 w 2003134"/>
              <a:gd name="connsiteY8" fmla="*/ 188119 h 1590675"/>
              <a:gd name="connsiteX9" fmla="*/ 621506 w 2003134"/>
              <a:gd name="connsiteY9" fmla="*/ 373856 h 1590675"/>
              <a:gd name="connsiteX10" fmla="*/ 504825 w 2003134"/>
              <a:gd name="connsiteY10" fmla="*/ 619125 h 1590675"/>
              <a:gd name="connsiteX11" fmla="*/ 400050 w 2003134"/>
              <a:gd name="connsiteY11" fmla="*/ 685800 h 1590675"/>
              <a:gd name="connsiteX12" fmla="*/ 361950 w 2003134"/>
              <a:gd name="connsiteY12" fmla="*/ 723900 h 1590675"/>
              <a:gd name="connsiteX13" fmla="*/ 209550 w 2003134"/>
              <a:gd name="connsiteY13" fmla="*/ 866775 h 1590675"/>
              <a:gd name="connsiteX14" fmla="*/ 180975 w 2003134"/>
              <a:gd name="connsiteY14" fmla="*/ 914400 h 1590675"/>
              <a:gd name="connsiteX15" fmla="*/ 142875 w 2003134"/>
              <a:gd name="connsiteY15" fmla="*/ 990600 h 1590675"/>
              <a:gd name="connsiteX16" fmla="*/ 95250 w 2003134"/>
              <a:gd name="connsiteY16" fmla="*/ 1085850 h 1590675"/>
              <a:gd name="connsiteX17" fmla="*/ 66675 w 2003134"/>
              <a:gd name="connsiteY17" fmla="*/ 1143000 h 1590675"/>
              <a:gd name="connsiteX18" fmla="*/ 47625 w 2003134"/>
              <a:gd name="connsiteY18" fmla="*/ 1181100 h 1590675"/>
              <a:gd name="connsiteX19" fmla="*/ 28575 w 2003134"/>
              <a:gd name="connsiteY19" fmla="*/ 1247775 h 1590675"/>
              <a:gd name="connsiteX20" fmla="*/ 9525 w 2003134"/>
              <a:gd name="connsiteY20" fmla="*/ 1285875 h 1590675"/>
              <a:gd name="connsiteX21" fmla="*/ 19050 w 2003134"/>
              <a:gd name="connsiteY21" fmla="*/ 1333500 h 1590675"/>
              <a:gd name="connsiteX22" fmla="*/ 0 w 2003134"/>
              <a:gd name="connsiteY22" fmla="*/ 1457325 h 1590675"/>
              <a:gd name="connsiteX23" fmla="*/ 9525 w 2003134"/>
              <a:gd name="connsiteY23" fmla="*/ 1514475 h 1590675"/>
              <a:gd name="connsiteX24" fmla="*/ 314325 w 2003134"/>
              <a:gd name="connsiteY24" fmla="*/ 1590675 h 1590675"/>
              <a:gd name="connsiteX25" fmla="*/ 914400 w 2003134"/>
              <a:gd name="connsiteY25" fmla="*/ 1562100 h 1590675"/>
              <a:gd name="connsiteX26" fmla="*/ 1590675 w 2003134"/>
              <a:gd name="connsiteY26" fmla="*/ 1524000 h 1590675"/>
              <a:gd name="connsiteX27" fmla="*/ 1743075 w 2003134"/>
              <a:gd name="connsiteY27" fmla="*/ 1495425 h 1590675"/>
              <a:gd name="connsiteX28" fmla="*/ 1914525 w 2003134"/>
              <a:gd name="connsiteY28" fmla="*/ 1476375 h 1590675"/>
              <a:gd name="connsiteX29" fmla="*/ 1924050 w 2003134"/>
              <a:gd name="connsiteY29" fmla="*/ 1428750 h 1590675"/>
              <a:gd name="connsiteX30" fmla="*/ 1895475 w 2003134"/>
              <a:gd name="connsiteY30" fmla="*/ 1304925 h 1590675"/>
              <a:gd name="connsiteX31" fmla="*/ 1885950 w 2003134"/>
              <a:gd name="connsiteY31" fmla="*/ 1219200 h 1590675"/>
              <a:gd name="connsiteX32" fmla="*/ 1876425 w 2003134"/>
              <a:gd name="connsiteY32" fmla="*/ 1143000 h 1590675"/>
              <a:gd name="connsiteX33" fmla="*/ 1895475 w 2003134"/>
              <a:gd name="connsiteY33" fmla="*/ 1047750 h 1590675"/>
              <a:gd name="connsiteX34" fmla="*/ 1914525 w 2003134"/>
              <a:gd name="connsiteY34" fmla="*/ 914400 h 1590675"/>
              <a:gd name="connsiteX35" fmla="*/ 1990725 w 2003134"/>
              <a:gd name="connsiteY35" fmla="*/ 609600 h 1590675"/>
              <a:gd name="connsiteX36" fmla="*/ 1981200 w 2003134"/>
              <a:gd name="connsiteY36" fmla="*/ 142875 h 1590675"/>
              <a:gd name="connsiteX37" fmla="*/ 1933575 w 2003134"/>
              <a:gd name="connsiteY37" fmla="*/ 28575 h 1590675"/>
              <a:gd name="connsiteX38" fmla="*/ 1905000 w 2003134"/>
              <a:gd name="connsiteY38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266825 w 2003134"/>
              <a:gd name="connsiteY6" fmla="*/ 57150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343025 w 2003134"/>
              <a:gd name="connsiteY5" fmla="*/ 47625 h 1590675"/>
              <a:gd name="connsiteX6" fmla="*/ 1162050 w 2003134"/>
              <a:gd name="connsiteY6" fmla="*/ 78581 h 1590675"/>
              <a:gd name="connsiteX7" fmla="*/ 912018 w 2003134"/>
              <a:gd name="connsiteY7" fmla="*/ 188119 h 1590675"/>
              <a:gd name="connsiteX8" fmla="*/ 621506 w 2003134"/>
              <a:gd name="connsiteY8" fmla="*/ 373856 h 1590675"/>
              <a:gd name="connsiteX9" fmla="*/ 504825 w 2003134"/>
              <a:gd name="connsiteY9" fmla="*/ 619125 h 1590675"/>
              <a:gd name="connsiteX10" fmla="*/ 400050 w 2003134"/>
              <a:gd name="connsiteY10" fmla="*/ 685800 h 1590675"/>
              <a:gd name="connsiteX11" fmla="*/ 361950 w 2003134"/>
              <a:gd name="connsiteY11" fmla="*/ 723900 h 1590675"/>
              <a:gd name="connsiteX12" fmla="*/ 209550 w 2003134"/>
              <a:gd name="connsiteY12" fmla="*/ 866775 h 1590675"/>
              <a:gd name="connsiteX13" fmla="*/ 180975 w 2003134"/>
              <a:gd name="connsiteY13" fmla="*/ 914400 h 1590675"/>
              <a:gd name="connsiteX14" fmla="*/ 142875 w 2003134"/>
              <a:gd name="connsiteY14" fmla="*/ 990600 h 1590675"/>
              <a:gd name="connsiteX15" fmla="*/ 95250 w 2003134"/>
              <a:gd name="connsiteY15" fmla="*/ 1085850 h 1590675"/>
              <a:gd name="connsiteX16" fmla="*/ 66675 w 2003134"/>
              <a:gd name="connsiteY16" fmla="*/ 1143000 h 1590675"/>
              <a:gd name="connsiteX17" fmla="*/ 47625 w 2003134"/>
              <a:gd name="connsiteY17" fmla="*/ 1181100 h 1590675"/>
              <a:gd name="connsiteX18" fmla="*/ 28575 w 2003134"/>
              <a:gd name="connsiteY18" fmla="*/ 1247775 h 1590675"/>
              <a:gd name="connsiteX19" fmla="*/ 9525 w 2003134"/>
              <a:gd name="connsiteY19" fmla="*/ 1285875 h 1590675"/>
              <a:gd name="connsiteX20" fmla="*/ 19050 w 2003134"/>
              <a:gd name="connsiteY20" fmla="*/ 1333500 h 1590675"/>
              <a:gd name="connsiteX21" fmla="*/ 0 w 2003134"/>
              <a:gd name="connsiteY21" fmla="*/ 1457325 h 1590675"/>
              <a:gd name="connsiteX22" fmla="*/ 9525 w 2003134"/>
              <a:gd name="connsiteY22" fmla="*/ 1514475 h 1590675"/>
              <a:gd name="connsiteX23" fmla="*/ 314325 w 2003134"/>
              <a:gd name="connsiteY23" fmla="*/ 1590675 h 1590675"/>
              <a:gd name="connsiteX24" fmla="*/ 914400 w 2003134"/>
              <a:gd name="connsiteY24" fmla="*/ 1562100 h 1590675"/>
              <a:gd name="connsiteX25" fmla="*/ 1590675 w 2003134"/>
              <a:gd name="connsiteY25" fmla="*/ 1524000 h 1590675"/>
              <a:gd name="connsiteX26" fmla="*/ 1743075 w 2003134"/>
              <a:gd name="connsiteY26" fmla="*/ 1495425 h 1590675"/>
              <a:gd name="connsiteX27" fmla="*/ 1914525 w 2003134"/>
              <a:gd name="connsiteY27" fmla="*/ 1476375 h 1590675"/>
              <a:gd name="connsiteX28" fmla="*/ 1924050 w 2003134"/>
              <a:gd name="connsiteY28" fmla="*/ 1428750 h 1590675"/>
              <a:gd name="connsiteX29" fmla="*/ 1895475 w 2003134"/>
              <a:gd name="connsiteY29" fmla="*/ 1304925 h 1590675"/>
              <a:gd name="connsiteX30" fmla="*/ 1885950 w 2003134"/>
              <a:gd name="connsiteY30" fmla="*/ 1219200 h 1590675"/>
              <a:gd name="connsiteX31" fmla="*/ 1876425 w 2003134"/>
              <a:gd name="connsiteY31" fmla="*/ 1143000 h 1590675"/>
              <a:gd name="connsiteX32" fmla="*/ 1895475 w 2003134"/>
              <a:gd name="connsiteY32" fmla="*/ 1047750 h 1590675"/>
              <a:gd name="connsiteX33" fmla="*/ 1914525 w 2003134"/>
              <a:gd name="connsiteY33" fmla="*/ 914400 h 1590675"/>
              <a:gd name="connsiteX34" fmla="*/ 1990725 w 2003134"/>
              <a:gd name="connsiteY34" fmla="*/ 609600 h 1590675"/>
              <a:gd name="connsiteX35" fmla="*/ 1981200 w 2003134"/>
              <a:gd name="connsiteY35" fmla="*/ 142875 h 1590675"/>
              <a:gd name="connsiteX36" fmla="*/ 1933575 w 2003134"/>
              <a:gd name="connsiteY36" fmla="*/ 28575 h 1590675"/>
              <a:gd name="connsiteX37" fmla="*/ 1905000 w 2003134"/>
              <a:gd name="connsiteY37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390650 w 2003134"/>
              <a:gd name="connsiteY4" fmla="*/ 28575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575 h 1590675"/>
              <a:gd name="connsiteX1" fmla="*/ 1905000 w 2003134"/>
              <a:gd name="connsiteY1" fmla="*/ 28575 h 1590675"/>
              <a:gd name="connsiteX2" fmla="*/ 1743075 w 2003134"/>
              <a:gd name="connsiteY2" fmla="*/ 0 h 1590675"/>
              <a:gd name="connsiteX3" fmla="*/ 1485900 w 2003134"/>
              <a:gd name="connsiteY3" fmla="*/ 9525 h 1590675"/>
              <a:gd name="connsiteX4" fmla="*/ 1404938 w 2003134"/>
              <a:gd name="connsiteY4" fmla="*/ 19050 h 1590675"/>
              <a:gd name="connsiteX5" fmla="*/ 1162050 w 2003134"/>
              <a:gd name="connsiteY5" fmla="*/ 78581 h 1590675"/>
              <a:gd name="connsiteX6" fmla="*/ 912018 w 2003134"/>
              <a:gd name="connsiteY6" fmla="*/ 188119 h 1590675"/>
              <a:gd name="connsiteX7" fmla="*/ 621506 w 2003134"/>
              <a:gd name="connsiteY7" fmla="*/ 373856 h 1590675"/>
              <a:gd name="connsiteX8" fmla="*/ 504825 w 2003134"/>
              <a:gd name="connsiteY8" fmla="*/ 619125 h 1590675"/>
              <a:gd name="connsiteX9" fmla="*/ 400050 w 2003134"/>
              <a:gd name="connsiteY9" fmla="*/ 685800 h 1590675"/>
              <a:gd name="connsiteX10" fmla="*/ 361950 w 2003134"/>
              <a:gd name="connsiteY10" fmla="*/ 723900 h 1590675"/>
              <a:gd name="connsiteX11" fmla="*/ 209550 w 2003134"/>
              <a:gd name="connsiteY11" fmla="*/ 866775 h 1590675"/>
              <a:gd name="connsiteX12" fmla="*/ 180975 w 2003134"/>
              <a:gd name="connsiteY12" fmla="*/ 914400 h 1590675"/>
              <a:gd name="connsiteX13" fmla="*/ 142875 w 2003134"/>
              <a:gd name="connsiteY13" fmla="*/ 990600 h 1590675"/>
              <a:gd name="connsiteX14" fmla="*/ 95250 w 2003134"/>
              <a:gd name="connsiteY14" fmla="*/ 1085850 h 1590675"/>
              <a:gd name="connsiteX15" fmla="*/ 66675 w 2003134"/>
              <a:gd name="connsiteY15" fmla="*/ 1143000 h 1590675"/>
              <a:gd name="connsiteX16" fmla="*/ 47625 w 2003134"/>
              <a:gd name="connsiteY16" fmla="*/ 1181100 h 1590675"/>
              <a:gd name="connsiteX17" fmla="*/ 28575 w 2003134"/>
              <a:gd name="connsiteY17" fmla="*/ 1247775 h 1590675"/>
              <a:gd name="connsiteX18" fmla="*/ 9525 w 2003134"/>
              <a:gd name="connsiteY18" fmla="*/ 1285875 h 1590675"/>
              <a:gd name="connsiteX19" fmla="*/ 19050 w 2003134"/>
              <a:gd name="connsiteY19" fmla="*/ 1333500 h 1590675"/>
              <a:gd name="connsiteX20" fmla="*/ 0 w 2003134"/>
              <a:gd name="connsiteY20" fmla="*/ 1457325 h 1590675"/>
              <a:gd name="connsiteX21" fmla="*/ 9525 w 2003134"/>
              <a:gd name="connsiteY21" fmla="*/ 1514475 h 1590675"/>
              <a:gd name="connsiteX22" fmla="*/ 314325 w 2003134"/>
              <a:gd name="connsiteY22" fmla="*/ 1590675 h 1590675"/>
              <a:gd name="connsiteX23" fmla="*/ 914400 w 2003134"/>
              <a:gd name="connsiteY23" fmla="*/ 1562100 h 1590675"/>
              <a:gd name="connsiteX24" fmla="*/ 1590675 w 2003134"/>
              <a:gd name="connsiteY24" fmla="*/ 1524000 h 1590675"/>
              <a:gd name="connsiteX25" fmla="*/ 1743075 w 2003134"/>
              <a:gd name="connsiteY25" fmla="*/ 1495425 h 1590675"/>
              <a:gd name="connsiteX26" fmla="*/ 1914525 w 2003134"/>
              <a:gd name="connsiteY26" fmla="*/ 1476375 h 1590675"/>
              <a:gd name="connsiteX27" fmla="*/ 1924050 w 2003134"/>
              <a:gd name="connsiteY27" fmla="*/ 1428750 h 1590675"/>
              <a:gd name="connsiteX28" fmla="*/ 1895475 w 2003134"/>
              <a:gd name="connsiteY28" fmla="*/ 1304925 h 1590675"/>
              <a:gd name="connsiteX29" fmla="*/ 1885950 w 2003134"/>
              <a:gd name="connsiteY29" fmla="*/ 1219200 h 1590675"/>
              <a:gd name="connsiteX30" fmla="*/ 1876425 w 2003134"/>
              <a:gd name="connsiteY30" fmla="*/ 1143000 h 1590675"/>
              <a:gd name="connsiteX31" fmla="*/ 1895475 w 2003134"/>
              <a:gd name="connsiteY31" fmla="*/ 1047750 h 1590675"/>
              <a:gd name="connsiteX32" fmla="*/ 1914525 w 2003134"/>
              <a:gd name="connsiteY32" fmla="*/ 914400 h 1590675"/>
              <a:gd name="connsiteX33" fmla="*/ 1990725 w 2003134"/>
              <a:gd name="connsiteY33" fmla="*/ 609600 h 1590675"/>
              <a:gd name="connsiteX34" fmla="*/ 1981200 w 2003134"/>
              <a:gd name="connsiteY34" fmla="*/ 142875 h 1590675"/>
              <a:gd name="connsiteX35" fmla="*/ 1933575 w 2003134"/>
              <a:gd name="connsiteY35" fmla="*/ 28575 h 1590675"/>
              <a:gd name="connsiteX36" fmla="*/ 1905000 w 2003134"/>
              <a:gd name="connsiteY36" fmla="*/ 28575 h 1590675"/>
              <a:gd name="connsiteX0" fmla="*/ 1905000 w 2003134"/>
              <a:gd name="connsiteY0" fmla="*/ 28784 h 1590884"/>
              <a:gd name="connsiteX1" fmla="*/ 1905000 w 2003134"/>
              <a:gd name="connsiteY1" fmla="*/ 28784 h 1590884"/>
              <a:gd name="connsiteX2" fmla="*/ 1743075 w 2003134"/>
              <a:gd name="connsiteY2" fmla="*/ 209 h 1590884"/>
              <a:gd name="connsiteX3" fmla="*/ 1404938 w 2003134"/>
              <a:gd name="connsiteY3" fmla="*/ 19259 h 1590884"/>
              <a:gd name="connsiteX4" fmla="*/ 1162050 w 2003134"/>
              <a:gd name="connsiteY4" fmla="*/ 78790 h 1590884"/>
              <a:gd name="connsiteX5" fmla="*/ 912018 w 2003134"/>
              <a:gd name="connsiteY5" fmla="*/ 188328 h 1590884"/>
              <a:gd name="connsiteX6" fmla="*/ 621506 w 2003134"/>
              <a:gd name="connsiteY6" fmla="*/ 374065 h 1590884"/>
              <a:gd name="connsiteX7" fmla="*/ 504825 w 2003134"/>
              <a:gd name="connsiteY7" fmla="*/ 619334 h 1590884"/>
              <a:gd name="connsiteX8" fmla="*/ 400050 w 2003134"/>
              <a:gd name="connsiteY8" fmla="*/ 686009 h 1590884"/>
              <a:gd name="connsiteX9" fmla="*/ 361950 w 2003134"/>
              <a:gd name="connsiteY9" fmla="*/ 724109 h 1590884"/>
              <a:gd name="connsiteX10" fmla="*/ 209550 w 2003134"/>
              <a:gd name="connsiteY10" fmla="*/ 866984 h 1590884"/>
              <a:gd name="connsiteX11" fmla="*/ 180975 w 2003134"/>
              <a:gd name="connsiteY11" fmla="*/ 914609 h 1590884"/>
              <a:gd name="connsiteX12" fmla="*/ 142875 w 2003134"/>
              <a:gd name="connsiteY12" fmla="*/ 990809 h 1590884"/>
              <a:gd name="connsiteX13" fmla="*/ 95250 w 2003134"/>
              <a:gd name="connsiteY13" fmla="*/ 1086059 h 1590884"/>
              <a:gd name="connsiteX14" fmla="*/ 66675 w 2003134"/>
              <a:gd name="connsiteY14" fmla="*/ 1143209 h 1590884"/>
              <a:gd name="connsiteX15" fmla="*/ 47625 w 2003134"/>
              <a:gd name="connsiteY15" fmla="*/ 1181309 h 1590884"/>
              <a:gd name="connsiteX16" fmla="*/ 28575 w 2003134"/>
              <a:gd name="connsiteY16" fmla="*/ 1247984 h 1590884"/>
              <a:gd name="connsiteX17" fmla="*/ 9525 w 2003134"/>
              <a:gd name="connsiteY17" fmla="*/ 1286084 h 1590884"/>
              <a:gd name="connsiteX18" fmla="*/ 19050 w 2003134"/>
              <a:gd name="connsiteY18" fmla="*/ 1333709 h 1590884"/>
              <a:gd name="connsiteX19" fmla="*/ 0 w 2003134"/>
              <a:gd name="connsiteY19" fmla="*/ 1457534 h 1590884"/>
              <a:gd name="connsiteX20" fmla="*/ 9525 w 2003134"/>
              <a:gd name="connsiteY20" fmla="*/ 1514684 h 1590884"/>
              <a:gd name="connsiteX21" fmla="*/ 314325 w 2003134"/>
              <a:gd name="connsiteY21" fmla="*/ 1590884 h 1590884"/>
              <a:gd name="connsiteX22" fmla="*/ 914400 w 2003134"/>
              <a:gd name="connsiteY22" fmla="*/ 1562309 h 1590884"/>
              <a:gd name="connsiteX23" fmla="*/ 1590675 w 2003134"/>
              <a:gd name="connsiteY23" fmla="*/ 1524209 h 1590884"/>
              <a:gd name="connsiteX24" fmla="*/ 1743075 w 2003134"/>
              <a:gd name="connsiteY24" fmla="*/ 1495634 h 1590884"/>
              <a:gd name="connsiteX25" fmla="*/ 1914525 w 2003134"/>
              <a:gd name="connsiteY25" fmla="*/ 1476584 h 1590884"/>
              <a:gd name="connsiteX26" fmla="*/ 1924050 w 2003134"/>
              <a:gd name="connsiteY26" fmla="*/ 1428959 h 1590884"/>
              <a:gd name="connsiteX27" fmla="*/ 1895475 w 2003134"/>
              <a:gd name="connsiteY27" fmla="*/ 1305134 h 1590884"/>
              <a:gd name="connsiteX28" fmla="*/ 1885950 w 2003134"/>
              <a:gd name="connsiteY28" fmla="*/ 1219409 h 1590884"/>
              <a:gd name="connsiteX29" fmla="*/ 1876425 w 2003134"/>
              <a:gd name="connsiteY29" fmla="*/ 1143209 h 1590884"/>
              <a:gd name="connsiteX30" fmla="*/ 1895475 w 2003134"/>
              <a:gd name="connsiteY30" fmla="*/ 1047959 h 1590884"/>
              <a:gd name="connsiteX31" fmla="*/ 1914525 w 2003134"/>
              <a:gd name="connsiteY31" fmla="*/ 914609 h 1590884"/>
              <a:gd name="connsiteX32" fmla="*/ 1990725 w 2003134"/>
              <a:gd name="connsiteY32" fmla="*/ 609809 h 1590884"/>
              <a:gd name="connsiteX33" fmla="*/ 1981200 w 2003134"/>
              <a:gd name="connsiteY33" fmla="*/ 143084 h 1590884"/>
              <a:gd name="connsiteX34" fmla="*/ 1933575 w 2003134"/>
              <a:gd name="connsiteY34" fmla="*/ 28784 h 1590884"/>
              <a:gd name="connsiteX35" fmla="*/ 1905000 w 2003134"/>
              <a:gd name="connsiteY35" fmla="*/ 28784 h 1590884"/>
              <a:gd name="connsiteX0" fmla="*/ 1905000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35" fmla="*/ 1905000 w 2003134"/>
              <a:gd name="connsiteY35" fmla="*/ 29263 h 1591363"/>
              <a:gd name="connsiteX0" fmla="*/ 1933575 w 2003134"/>
              <a:gd name="connsiteY0" fmla="*/ 292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34" fmla="*/ 1933575 w 2003134"/>
              <a:gd name="connsiteY34" fmla="*/ 29263 h 1591363"/>
              <a:gd name="connsiteX0" fmla="*/ 1981200 w 2003134"/>
              <a:gd name="connsiteY0" fmla="*/ 143563 h 1591363"/>
              <a:gd name="connsiteX1" fmla="*/ 1905000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981200 w 2003134"/>
              <a:gd name="connsiteY0" fmla="*/ 143563 h 1591363"/>
              <a:gd name="connsiteX1" fmla="*/ 1914525 w 2003134"/>
              <a:gd name="connsiteY1" fmla="*/ 29263 h 1591363"/>
              <a:gd name="connsiteX2" fmla="*/ 1743075 w 2003134"/>
              <a:gd name="connsiteY2" fmla="*/ 688 h 1591363"/>
              <a:gd name="connsiteX3" fmla="*/ 1481138 w 2003134"/>
              <a:gd name="connsiteY3" fmla="*/ 14975 h 1591363"/>
              <a:gd name="connsiteX4" fmla="*/ 1162050 w 2003134"/>
              <a:gd name="connsiteY4" fmla="*/ 79269 h 1591363"/>
              <a:gd name="connsiteX5" fmla="*/ 912018 w 2003134"/>
              <a:gd name="connsiteY5" fmla="*/ 188807 h 1591363"/>
              <a:gd name="connsiteX6" fmla="*/ 621506 w 2003134"/>
              <a:gd name="connsiteY6" fmla="*/ 374544 h 1591363"/>
              <a:gd name="connsiteX7" fmla="*/ 504825 w 2003134"/>
              <a:gd name="connsiteY7" fmla="*/ 619813 h 1591363"/>
              <a:gd name="connsiteX8" fmla="*/ 400050 w 2003134"/>
              <a:gd name="connsiteY8" fmla="*/ 686488 h 1591363"/>
              <a:gd name="connsiteX9" fmla="*/ 361950 w 2003134"/>
              <a:gd name="connsiteY9" fmla="*/ 724588 h 1591363"/>
              <a:gd name="connsiteX10" fmla="*/ 209550 w 2003134"/>
              <a:gd name="connsiteY10" fmla="*/ 867463 h 1591363"/>
              <a:gd name="connsiteX11" fmla="*/ 180975 w 2003134"/>
              <a:gd name="connsiteY11" fmla="*/ 915088 h 1591363"/>
              <a:gd name="connsiteX12" fmla="*/ 142875 w 2003134"/>
              <a:gd name="connsiteY12" fmla="*/ 991288 h 1591363"/>
              <a:gd name="connsiteX13" fmla="*/ 95250 w 2003134"/>
              <a:gd name="connsiteY13" fmla="*/ 1086538 h 1591363"/>
              <a:gd name="connsiteX14" fmla="*/ 66675 w 2003134"/>
              <a:gd name="connsiteY14" fmla="*/ 1143688 h 1591363"/>
              <a:gd name="connsiteX15" fmla="*/ 47625 w 2003134"/>
              <a:gd name="connsiteY15" fmla="*/ 1181788 h 1591363"/>
              <a:gd name="connsiteX16" fmla="*/ 28575 w 2003134"/>
              <a:gd name="connsiteY16" fmla="*/ 1248463 h 1591363"/>
              <a:gd name="connsiteX17" fmla="*/ 9525 w 2003134"/>
              <a:gd name="connsiteY17" fmla="*/ 1286563 h 1591363"/>
              <a:gd name="connsiteX18" fmla="*/ 19050 w 2003134"/>
              <a:gd name="connsiteY18" fmla="*/ 1334188 h 1591363"/>
              <a:gd name="connsiteX19" fmla="*/ 0 w 2003134"/>
              <a:gd name="connsiteY19" fmla="*/ 1458013 h 1591363"/>
              <a:gd name="connsiteX20" fmla="*/ 9525 w 2003134"/>
              <a:gd name="connsiteY20" fmla="*/ 1515163 h 1591363"/>
              <a:gd name="connsiteX21" fmla="*/ 314325 w 2003134"/>
              <a:gd name="connsiteY21" fmla="*/ 1591363 h 1591363"/>
              <a:gd name="connsiteX22" fmla="*/ 914400 w 2003134"/>
              <a:gd name="connsiteY22" fmla="*/ 1562788 h 1591363"/>
              <a:gd name="connsiteX23" fmla="*/ 1590675 w 2003134"/>
              <a:gd name="connsiteY23" fmla="*/ 1524688 h 1591363"/>
              <a:gd name="connsiteX24" fmla="*/ 1743075 w 2003134"/>
              <a:gd name="connsiteY24" fmla="*/ 1496113 h 1591363"/>
              <a:gd name="connsiteX25" fmla="*/ 1914525 w 2003134"/>
              <a:gd name="connsiteY25" fmla="*/ 1477063 h 1591363"/>
              <a:gd name="connsiteX26" fmla="*/ 1924050 w 2003134"/>
              <a:gd name="connsiteY26" fmla="*/ 1429438 h 1591363"/>
              <a:gd name="connsiteX27" fmla="*/ 1895475 w 2003134"/>
              <a:gd name="connsiteY27" fmla="*/ 1305613 h 1591363"/>
              <a:gd name="connsiteX28" fmla="*/ 1885950 w 2003134"/>
              <a:gd name="connsiteY28" fmla="*/ 1219888 h 1591363"/>
              <a:gd name="connsiteX29" fmla="*/ 1876425 w 2003134"/>
              <a:gd name="connsiteY29" fmla="*/ 1143688 h 1591363"/>
              <a:gd name="connsiteX30" fmla="*/ 1895475 w 2003134"/>
              <a:gd name="connsiteY30" fmla="*/ 1048438 h 1591363"/>
              <a:gd name="connsiteX31" fmla="*/ 1914525 w 2003134"/>
              <a:gd name="connsiteY31" fmla="*/ 915088 h 1591363"/>
              <a:gd name="connsiteX32" fmla="*/ 1990725 w 2003134"/>
              <a:gd name="connsiteY32" fmla="*/ 610288 h 1591363"/>
              <a:gd name="connsiteX33" fmla="*/ 1981200 w 2003134"/>
              <a:gd name="connsiteY33" fmla="*/ 143563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707 h 1591363"/>
              <a:gd name="connsiteX1" fmla="*/ 1914525 w 1992248"/>
              <a:gd name="connsiteY1" fmla="*/ 29263 h 1591363"/>
              <a:gd name="connsiteX2" fmla="*/ 1743075 w 1992248"/>
              <a:gd name="connsiteY2" fmla="*/ 688 h 1591363"/>
              <a:gd name="connsiteX3" fmla="*/ 1481138 w 1992248"/>
              <a:gd name="connsiteY3" fmla="*/ 14975 h 1591363"/>
              <a:gd name="connsiteX4" fmla="*/ 1162050 w 1992248"/>
              <a:gd name="connsiteY4" fmla="*/ 79269 h 1591363"/>
              <a:gd name="connsiteX5" fmla="*/ 912018 w 1992248"/>
              <a:gd name="connsiteY5" fmla="*/ 188807 h 1591363"/>
              <a:gd name="connsiteX6" fmla="*/ 621506 w 1992248"/>
              <a:gd name="connsiteY6" fmla="*/ 374544 h 1591363"/>
              <a:gd name="connsiteX7" fmla="*/ 504825 w 1992248"/>
              <a:gd name="connsiteY7" fmla="*/ 619813 h 1591363"/>
              <a:gd name="connsiteX8" fmla="*/ 400050 w 1992248"/>
              <a:gd name="connsiteY8" fmla="*/ 686488 h 1591363"/>
              <a:gd name="connsiteX9" fmla="*/ 361950 w 1992248"/>
              <a:gd name="connsiteY9" fmla="*/ 724588 h 1591363"/>
              <a:gd name="connsiteX10" fmla="*/ 209550 w 1992248"/>
              <a:gd name="connsiteY10" fmla="*/ 867463 h 1591363"/>
              <a:gd name="connsiteX11" fmla="*/ 180975 w 1992248"/>
              <a:gd name="connsiteY11" fmla="*/ 915088 h 1591363"/>
              <a:gd name="connsiteX12" fmla="*/ 142875 w 1992248"/>
              <a:gd name="connsiteY12" fmla="*/ 991288 h 1591363"/>
              <a:gd name="connsiteX13" fmla="*/ 95250 w 1992248"/>
              <a:gd name="connsiteY13" fmla="*/ 1086538 h 1591363"/>
              <a:gd name="connsiteX14" fmla="*/ 66675 w 1992248"/>
              <a:gd name="connsiteY14" fmla="*/ 1143688 h 1591363"/>
              <a:gd name="connsiteX15" fmla="*/ 47625 w 1992248"/>
              <a:gd name="connsiteY15" fmla="*/ 1181788 h 1591363"/>
              <a:gd name="connsiteX16" fmla="*/ 28575 w 1992248"/>
              <a:gd name="connsiteY16" fmla="*/ 1248463 h 1591363"/>
              <a:gd name="connsiteX17" fmla="*/ 9525 w 1992248"/>
              <a:gd name="connsiteY17" fmla="*/ 1286563 h 1591363"/>
              <a:gd name="connsiteX18" fmla="*/ 19050 w 1992248"/>
              <a:gd name="connsiteY18" fmla="*/ 1334188 h 1591363"/>
              <a:gd name="connsiteX19" fmla="*/ 0 w 1992248"/>
              <a:gd name="connsiteY19" fmla="*/ 1458013 h 1591363"/>
              <a:gd name="connsiteX20" fmla="*/ 9525 w 1992248"/>
              <a:gd name="connsiteY20" fmla="*/ 1515163 h 1591363"/>
              <a:gd name="connsiteX21" fmla="*/ 314325 w 1992248"/>
              <a:gd name="connsiteY21" fmla="*/ 1591363 h 1591363"/>
              <a:gd name="connsiteX22" fmla="*/ 914400 w 1992248"/>
              <a:gd name="connsiteY22" fmla="*/ 1562788 h 1591363"/>
              <a:gd name="connsiteX23" fmla="*/ 1590675 w 1992248"/>
              <a:gd name="connsiteY23" fmla="*/ 1524688 h 1591363"/>
              <a:gd name="connsiteX24" fmla="*/ 1743075 w 1992248"/>
              <a:gd name="connsiteY24" fmla="*/ 1496113 h 1591363"/>
              <a:gd name="connsiteX25" fmla="*/ 1914525 w 1992248"/>
              <a:gd name="connsiteY25" fmla="*/ 1477063 h 1591363"/>
              <a:gd name="connsiteX26" fmla="*/ 1924050 w 1992248"/>
              <a:gd name="connsiteY26" fmla="*/ 1429438 h 1591363"/>
              <a:gd name="connsiteX27" fmla="*/ 1895475 w 1992248"/>
              <a:gd name="connsiteY27" fmla="*/ 1305613 h 1591363"/>
              <a:gd name="connsiteX28" fmla="*/ 1885950 w 1992248"/>
              <a:gd name="connsiteY28" fmla="*/ 1219888 h 1591363"/>
              <a:gd name="connsiteX29" fmla="*/ 1876425 w 1992248"/>
              <a:gd name="connsiteY29" fmla="*/ 1143688 h 1591363"/>
              <a:gd name="connsiteX30" fmla="*/ 1895475 w 1992248"/>
              <a:gd name="connsiteY30" fmla="*/ 1048438 h 1591363"/>
              <a:gd name="connsiteX31" fmla="*/ 1914525 w 1992248"/>
              <a:gd name="connsiteY31" fmla="*/ 915088 h 1591363"/>
              <a:gd name="connsiteX32" fmla="*/ 1990725 w 1992248"/>
              <a:gd name="connsiteY32" fmla="*/ 610288 h 1591363"/>
              <a:gd name="connsiteX33" fmla="*/ 1897857 w 1992248"/>
              <a:gd name="connsiteY33" fmla="*/ 150707 h 1591363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504825 w 1992248"/>
              <a:gd name="connsiteY7" fmla="*/ 619528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400050 w 1992248"/>
              <a:gd name="connsiteY8" fmla="*/ 686203 h 1591078"/>
              <a:gd name="connsiteX9" fmla="*/ 361950 w 1992248"/>
              <a:gd name="connsiteY9" fmla="*/ 724303 h 1591078"/>
              <a:gd name="connsiteX10" fmla="*/ 209550 w 1992248"/>
              <a:gd name="connsiteY10" fmla="*/ 867178 h 1591078"/>
              <a:gd name="connsiteX11" fmla="*/ 180975 w 1992248"/>
              <a:gd name="connsiteY11" fmla="*/ 914803 h 1591078"/>
              <a:gd name="connsiteX12" fmla="*/ 142875 w 1992248"/>
              <a:gd name="connsiteY12" fmla="*/ 991003 h 1591078"/>
              <a:gd name="connsiteX13" fmla="*/ 95250 w 1992248"/>
              <a:gd name="connsiteY13" fmla="*/ 1086253 h 1591078"/>
              <a:gd name="connsiteX14" fmla="*/ 66675 w 1992248"/>
              <a:gd name="connsiteY14" fmla="*/ 1143403 h 1591078"/>
              <a:gd name="connsiteX15" fmla="*/ 47625 w 1992248"/>
              <a:gd name="connsiteY15" fmla="*/ 1181503 h 1591078"/>
              <a:gd name="connsiteX16" fmla="*/ 28575 w 1992248"/>
              <a:gd name="connsiteY16" fmla="*/ 1248178 h 1591078"/>
              <a:gd name="connsiteX17" fmla="*/ 9525 w 1992248"/>
              <a:gd name="connsiteY17" fmla="*/ 1286278 h 1591078"/>
              <a:gd name="connsiteX18" fmla="*/ 19050 w 1992248"/>
              <a:gd name="connsiteY18" fmla="*/ 1333903 h 1591078"/>
              <a:gd name="connsiteX19" fmla="*/ 0 w 1992248"/>
              <a:gd name="connsiteY19" fmla="*/ 1457728 h 1591078"/>
              <a:gd name="connsiteX20" fmla="*/ 9525 w 1992248"/>
              <a:gd name="connsiteY20" fmla="*/ 1514878 h 1591078"/>
              <a:gd name="connsiteX21" fmla="*/ 314325 w 1992248"/>
              <a:gd name="connsiteY21" fmla="*/ 1591078 h 1591078"/>
              <a:gd name="connsiteX22" fmla="*/ 914400 w 1992248"/>
              <a:gd name="connsiteY22" fmla="*/ 1562503 h 1591078"/>
              <a:gd name="connsiteX23" fmla="*/ 1590675 w 1992248"/>
              <a:gd name="connsiteY23" fmla="*/ 1524403 h 1591078"/>
              <a:gd name="connsiteX24" fmla="*/ 1743075 w 1992248"/>
              <a:gd name="connsiteY24" fmla="*/ 1495828 h 1591078"/>
              <a:gd name="connsiteX25" fmla="*/ 1914525 w 1992248"/>
              <a:gd name="connsiteY25" fmla="*/ 1476778 h 1591078"/>
              <a:gd name="connsiteX26" fmla="*/ 1924050 w 1992248"/>
              <a:gd name="connsiteY26" fmla="*/ 1429153 h 1591078"/>
              <a:gd name="connsiteX27" fmla="*/ 1895475 w 1992248"/>
              <a:gd name="connsiteY27" fmla="*/ 1305328 h 1591078"/>
              <a:gd name="connsiteX28" fmla="*/ 1885950 w 1992248"/>
              <a:gd name="connsiteY28" fmla="*/ 1219603 h 1591078"/>
              <a:gd name="connsiteX29" fmla="*/ 1876425 w 1992248"/>
              <a:gd name="connsiteY29" fmla="*/ 1143403 h 1591078"/>
              <a:gd name="connsiteX30" fmla="*/ 1895475 w 1992248"/>
              <a:gd name="connsiteY30" fmla="*/ 1048153 h 1591078"/>
              <a:gd name="connsiteX31" fmla="*/ 1914525 w 1992248"/>
              <a:gd name="connsiteY31" fmla="*/ 914803 h 1591078"/>
              <a:gd name="connsiteX32" fmla="*/ 1990725 w 1992248"/>
              <a:gd name="connsiteY32" fmla="*/ 610003 h 1591078"/>
              <a:gd name="connsiteX33" fmla="*/ 1897857 w 1992248"/>
              <a:gd name="connsiteY33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361950 w 1992248"/>
              <a:gd name="connsiteY8" fmla="*/ 724303 h 1591078"/>
              <a:gd name="connsiteX9" fmla="*/ 209550 w 1992248"/>
              <a:gd name="connsiteY9" fmla="*/ 867178 h 1591078"/>
              <a:gd name="connsiteX10" fmla="*/ 180975 w 1992248"/>
              <a:gd name="connsiteY10" fmla="*/ 914803 h 1591078"/>
              <a:gd name="connsiteX11" fmla="*/ 142875 w 1992248"/>
              <a:gd name="connsiteY11" fmla="*/ 991003 h 1591078"/>
              <a:gd name="connsiteX12" fmla="*/ 95250 w 1992248"/>
              <a:gd name="connsiteY12" fmla="*/ 1086253 h 1591078"/>
              <a:gd name="connsiteX13" fmla="*/ 66675 w 1992248"/>
              <a:gd name="connsiteY13" fmla="*/ 1143403 h 1591078"/>
              <a:gd name="connsiteX14" fmla="*/ 47625 w 1992248"/>
              <a:gd name="connsiteY14" fmla="*/ 1181503 h 1591078"/>
              <a:gd name="connsiteX15" fmla="*/ 28575 w 1992248"/>
              <a:gd name="connsiteY15" fmla="*/ 1248178 h 1591078"/>
              <a:gd name="connsiteX16" fmla="*/ 9525 w 1992248"/>
              <a:gd name="connsiteY16" fmla="*/ 1286278 h 1591078"/>
              <a:gd name="connsiteX17" fmla="*/ 19050 w 1992248"/>
              <a:gd name="connsiteY17" fmla="*/ 1333903 h 1591078"/>
              <a:gd name="connsiteX18" fmla="*/ 0 w 1992248"/>
              <a:gd name="connsiteY18" fmla="*/ 1457728 h 1591078"/>
              <a:gd name="connsiteX19" fmla="*/ 9525 w 1992248"/>
              <a:gd name="connsiteY19" fmla="*/ 1514878 h 1591078"/>
              <a:gd name="connsiteX20" fmla="*/ 314325 w 1992248"/>
              <a:gd name="connsiteY20" fmla="*/ 1591078 h 1591078"/>
              <a:gd name="connsiteX21" fmla="*/ 914400 w 1992248"/>
              <a:gd name="connsiteY21" fmla="*/ 1562503 h 1591078"/>
              <a:gd name="connsiteX22" fmla="*/ 1590675 w 1992248"/>
              <a:gd name="connsiteY22" fmla="*/ 1524403 h 1591078"/>
              <a:gd name="connsiteX23" fmla="*/ 1743075 w 1992248"/>
              <a:gd name="connsiteY23" fmla="*/ 1495828 h 1591078"/>
              <a:gd name="connsiteX24" fmla="*/ 1914525 w 1992248"/>
              <a:gd name="connsiteY24" fmla="*/ 1476778 h 1591078"/>
              <a:gd name="connsiteX25" fmla="*/ 1924050 w 1992248"/>
              <a:gd name="connsiteY25" fmla="*/ 1429153 h 1591078"/>
              <a:gd name="connsiteX26" fmla="*/ 1895475 w 1992248"/>
              <a:gd name="connsiteY26" fmla="*/ 1305328 h 1591078"/>
              <a:gd name="connsiteX27" fmla="*/ 1885950 w 1992248"/>
              <a:gd name="connsiteY27" fmla="*/ 1219603 h 1591078"/>
              <a:gd name="connsiteX28" fmla="*/ 1876425 w 1992248"/>
              <a:gd name="connsiteY28" fmla="*/ 1143403 h 1591078"/>
              <a:gd name="connsiteX29" fmla="*/ 1895475 w 1992248"/>
              <a:gd name="connsiteY29" fmla="*/ 1048153 h 1591078"/>
              <a:gd name="connsiteX30" fmla="*/ 1914525 w 1992248"/>
              <a:gd name="connsiteY30" fmla="*/ 914803 h 1591078"/>
              <a:gd name="connsiteX31" fmla="*/ 1990725 w 1992248"/>
              <a:gd name="connsiteY31" fmla="*/ 610003 h 1591078"/>
              <a:gd name="connsiteX32" fmla="*/ 1897857 w 1992248"/>
              <a:gd name="connsiteY32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80975 w 1992248"/>
              <a:gd name="connsiteY9" fmla="*/ 914803 h 1591078"/>
              <a:gd name="connsiteX10" fmla="*/ 142875 w 1992248"/>
              <a:gd name="connsiteY10" fmla="*/ 991003 h 1591078"/>
              <a:gd name="connsiteX11" fmla="*/ 95250 w 1992248"/>
              <a:gd name="connsiteY11" fmla="*/ 1086253 h 1591078"/>
              <a:gd name="connsiteX12" fmla="*/ 66675 w 1992248"/>
              <a:gd name="connsiteY12" fmla="*/ 1143403 h 1591078"/>
              <a:gd name="connsiteX13" fmla="*/ 47625 w 1992248"/>
              <a:gd name="connsiteY13" fmla="*/ 1181503 h 1591078"/>
              <a:gd name="connsiteX14" fmla="*/ 28575 w 1992248"/>
              <a:gd name="connsiteY14" fmla="*/ 1248178 h 1591078"/>
              <a:gd name="connsiteX15" fmla="*/ 9525 w 1992248"/>
              <a:gd name="connsiteY15" fmla="*/ 1286278 h 1591078"/>
              <a:gd name="connsiteX16" fmla="*/ 19050 w 1992248"/>
              <a:gd name="connsiteY16" fmla="*/ 1333903 h 1591078"/>
              <a:gd name="connsiteX17" fmla="*/ 0 w 1992248"/>
              <a:gd name="connsiteY17" fmla="*/ 1457728 h 1591078"/>
              <a:gd name="connsiteX18" fmla="*/ 9525 w 1992248"/>
              <a:gd name="connsiteY18" fmla="*/ 1514878 h 1591078"/>
              <a:gd name="connsiteX19" fmla="*/ 314325 w 1992248"/>
              <a:gd name="connsiteY19" fmla="*/ 1591078 h 1591078"/>
              <a:gd name="connsiteX20" fmla="*/ 914400 w 1992248"/>
              <a:gd name="connsiteY20" fmla="*/ 1562503 h 1591078"/>
              <a:gd name="connsiteX21" fmla="*/ 1590675 w 1992248"/>
              <a:gd name="connsiteY21" fmla="*/ 1524403 h 1591078"/>
              <a:gd name="connsiteX22" fmla="*/ 1743075 w 1992248"/>
              <a:gd name="connsiteY22" fmla="*/ 1495828 h 1591078"/>
              <a:gd name="connsiteX23" fmla="*/ 1914525 w 1992248"/>
              <a:gd name="connsiteY23" fmla="*/ 1476778 h 1591078"/>
              <a:gd name="connsiteX24" fmla="*/ 1924050 w 1992248"/>
              <a:gd name="connsiteY24" fmla="*/ 1429153 h 1591078"/>
              <a:gd name="connsiteX25" fmla="*/ 1895475 w 1992248"/>
              <a:gd name="connsiteY25" fmla="*/ 1305328 h 1591078"/>
              <a:gd name="connsiteX26" fmla="*/ 1885950 w 1992248"/>
              <a:gd name="connsiteY26" fmla="*/ 1219603 h 1591078"/>
              <a:gd name="connsiteX27" fmla="*/ 1876425 w 1992248"/>
              <a:gd name="connsiteY27" fmla="*/ 1143403 h 1591078"/>
              <a:gd name="connsiteX28" fmla="*/ 1895475 w 1992248"/>
              <a:gd name="connsiteY28" fmla="*/ 1048153 h 1591078"/>
              <a:gd name="connsiteX29" fmla="*/ 1914525 w 1992248"/>
              <a:gd name="connsiteY29" fmla="*/ 914803 h 1591078"/>
              <a:gd name="connsiteX30" fmla="*/ 1990725 w 1992248"/>
              <a:gd name="connsiteY30" fmla="*/ 610003 h 1591078"/>
              <a:gd name="connsiteX31" fmla="*/ 1897857 w 1992248"/>
              <a:gd name="connsiteY31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142875 w 1992248"/>
              <a:gd name="connsiteY9" fmla="*/ 991003 h 1591078"/>
              <a:gd name="connsiteX10" fmla="*/ 95250 w 1992248"/>
              <a:gd name="connsiteY10" fmla="*/ 1086253 h 1591078"/>
              <a:gd name="connsiteX11" fmla="*/ 66675 w 1992248"/>
              <a:gd name="connsiteY11" fmla="*/ 1143403 h 1591078"/>
              <a:gd name="connsiteX12" fmla="*/ 47625 w 1992248"/>
              <a:gd name="connsiteY12" fmla="*/ 1181503 h 1591078"/>
              <a:gd name="connsiteX13" fmla="*/ 28575 w 1992248"/>
              <a:gd name="connsiteY13" fmla="*/ 1248178 h 1591078"/>
              <a:gd name="connsiteX14" fmla="*/ 9525 w 1992248"/>
              <a:gd name="connsiteY14" fmla="*/ 1286278 h 1591078"/>
              <a:gd name="connsiteX15" fmla="*/ 19050 w 1992248"/>
              <a:gd name="connsiteY15" fmla="*/ 1333903 h 1591078"/>
              <a:gd name="connsiteX16" fmla="*/ 0 w 1992248"/>
              <a:gd name="connsiteY16" fmla="*/ 1457728 h 1591078"/>
              <a:gd name="connsiteX17" fmla="*/ 9525 w 1992248"/>
              <a:gd name="connsiteY17" fmla="*/ 1514878 h 1591078"/>
              <a:gd name="connsiteX18" fmla="*/ 314325 w 1992248"/>
              <a:gd name="connsiteY18" fmla="*/ 1591078 h 1591078"/>
              <a:gd name="connsiteX19" fmla="*/ 914400 w 1992248"/>
              <a:gd name="connsiteY19" fmla="*/ 1562503 h 1591078"/>
              <a:gd name="connsiteX20" fmla="*/ 1590675 w 1992248"/>
              <a:gd name="connsiteY20" fmla="*/ 1524403 h 1591078"/>
              <a:gd name="connsiteX21" fmla="*/ 1743075 w 1992248"/>
              <a:gd name="connsiteY21" fmla="*/ 1495828 h 1591078"/>
              <a:gd name="connsiteX22" fmla="*/ 1914525 w 1992248"/>
              <a:gd name="connsiteY22" fmla="*/ 1476778 h 1591078"/>
              <a:gd name="connsiteX23" fmla="*/ 1924050 w 1992248"/>
              <a:gd name="connsiteY23" fmla="*/ 1429153 h 1591078"/>
              <a:gd name="connsiteX24" fmla="*/ 1895475 w 1992248"/>
              <a:gd name="connsiteY24" fmla="*/ 1305328 h 1591078"/>
              <a:gd name="connsiteX25" fmla="*/ 1885950 w 1992248"/>
              <a:gd name="connsiteY25" fmla="*/ 1219603 h 1591078"/>
              <a:gd name="connsiteX26" fmla="*/ 1876425 w 1992248"/>
              <a:gd name="connsiteY26" fmla="*/ 1143403 h 1591078"/>
              <a:gd name="connsiteX27" fmla="*/ 1895475 w 1992248"/>
              <a:gd name="connsiteY27" fmla="*/ 1048153 h 1591078"/>
              <a:gd name="connsiteX28" fmla="*/ 1914525 w 1992248"/>
              <a:gd name="connsiteY28" fmla="*/ 914803 h 1591078"/>
              <a:gd name="connsiteX29" fmla="*/ 1990725 w 1992248"/>
              <a:gd name="connsiteY29" fmla="*/ 610003 h 1591078"/>
              <a:gd name="connsiteX30" fmla="*/ 1897857 w 1992248"/>
              <a:gd name="connsiteY30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95250 w 1992248"/>
              <a:gd name="connsiteY9" fmla="*/ 1086253 h 1591078"/>
              <a:gd name="connsiteX10" fmla="*/ 66675 w 1992248"/>
              <a:gd name="connsiteY10" fmla="*/ 1143403 h 1591078"/>
              <a:gd name="connsiteX11" fmla="*/ 47625 w 1992248"/>
              <a:gd name="connsiteY11" fmla="*/ 1181503 h 1591078"/>
              <a:gd name="connsiteX12" fmla="*/ 28575 w 1992248"/>
              <a:gd name="connsiteY12" fmla="*/ 1248178 h 1591078"/>
              <a:gd name="connsiteX13" fmla="*/ 9525 w 1992248"/>
              <a:gd name="connsiteY13" fmla="*/ 1286278 h 1591078"/>
              <a:gd name="connsiteX14" fmla="*/ 19050 w 1992248"/>
              <a:gd name="connsiteY14" fmla="*/ 1333903 h 1591078"/>
              <a:gd name="connsiteX15" fmla="*/ 0 w 1992248"/>
              <a:gd name="connsiteY15" fmla="*/ 1457728 h 1591078"/>
              <a:gd name="connsiteX16" fmla="*/ 9525 w 1992248"/>
              <a:gd name="connsiteY16" fmla="*/ 1514878 h 1591078"/>
              <a:gd name="connsiteX17" fmla="*/ 314325 w 1992248"/>
              <a:gd name="connsiteY17" fmla="*/ 1591078 h 1591078"/>
              <a:gd name="connsiteX18" fmla="*/ 914400 w 1992248"/>
              <a:gd name="connsiteY18" fmla="*/ 1562503 h 1591078"/>
              <a:gd name="connsiteX19" fmla="*/ 1590675 w 1992248"/>
              <a:gd name="connsiteY19" fmla="*/ 1524403 h 1591078"/>
              <a:gd name="connsiteX20" fmla="*/ 1743075 w 1992248"/>
              <a:gd name="connsiteY20" fmla="*/ 1495828 h 1591078"/>
              <a:gd name="connsiteX21" fmla="*/ 1914525 w 1992248"/>
              <a:gd name="connsiteY21" fmla="*/ 1476778 h 1591078"/>
              <a:gd name="connsiteX22" fmla="*/ 1924050 w 1992248"/>
              <a:gd name="connsiteY22" fmla="*/ 1429153 h 1591078"/>
              <a:gd name="connsiteX23" fmla="*/ 1895475 w 1992248"/>
              <a:gd name="connsiteY23" fmla="*/ 1305328 h 1591078"/>
              <a:gd name="connsiteX24" fmla="*/ 1885950 w 1992248"/>
              <a:gd name="connsiteY24" fmla="*/ 1219603 h 1591078"/>
              <a:gd name="connsiteX25" fmla="*/ 1876425 w 1992248"/>
              <a:gd name="connsiteY25" fmla="*/ 1143403 h 1591078"/>
              <a:gd name="connsiteX26" fmla="*/ 1895475 w 1992248"/>
              <a:gd name="connsiteY26" fmla="*/ 1048153 h 1591078"/>
              <a:gd name="connsiteX27" fmla="*/ 1914525 w 1992248"/>
              <a:gd name="connsiteY27" fmla="*/ 914803 h 1591078"/>
              <a:gd name="connsiteX28" fmla="*/ 1990725 w 1992248"/>
              <a:gd name="connsiteY28" fmla="*/ 610003 h 1591078"/>
              <a:gd name="connsiteX29" fmla="*/ 1897857 w 1992248"/>
              <a:gd name="connsiteY29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47625 w 1992248"/>
              <a:gd name="connsiteY10" fmla="*/ 1181503 h 1591078"/>
              <a:gd name="connsiteX11" fmla="*/ 28575 w 1992248"/>
              <a:gd name="connsiteY11" fmla="*/ 1248178 h 1591078"/>
              <a:gd name="connsiteX12" fmla="*/ 9525 w 1992248"/>
              <a:gd name="connsiteY12" fmla="*/ 1286278 h 1591078"/>
              <a:gd name="connsiteX13" fmla="*/ 19050 w 1992248"/>
              <a:gd name="connsiteY13" fmla="*/ 1333903 h 1591078"/>
              <a:gd name="connsiteX14" fmla="*/ 0 w 1992248"/>
              <a:gd name="connsiteY14" fmla="*/ 1457728 h 1591078"/>
              <a:gd name="connsiteX15" fmla="*/ 9525 w 1992248"/>
              <a:gd name="connsiteY15" fmla="*/ 1514878 h 1591078"/>
              <a:gd name="connsiteX16" fmla="*/ 314325 w 1992248"/>
              <a:gd name="connsiteY16" fmla="*/ 1591078 h 1591078"/>
              <a:gd name="connsiteX17" fmla="*/ 914400 w 1992248"/>
              <a:gd name="connsiteY17" fmla="*/ 1562503 h 1591078"/>
              <a:gd name="connsiteX18" fmla="*/ 1590675 w 1992248"/>
              <a:gd name="connsiteY18" fmla="*/ 1524403 h 1591078"/>
              <a:gd name="connsiteX19" fmla="*/ 1743075 w 1992248"/>
              <a:gd name="connsiteY19" fmla="*/ 1495828 h 1591078"/>
              <a:gd name="connsiteX20" fmla="*/ 1914525 w 1992248"/>
              <a:gd name="connsiteY20" fmla="*/ 1476778 h 1591078"/>
              <a:gd name="connsiteX21" fmla="*/ 1924050 w 1992248"/>
              <a:gd name="connsiteY21" fmla="*/ 1429153 h 1591078"/>
              <a:gd name="connsiteX22" fmla="*/ 1895475 w 1992248"/>
              <a:gd name="connsiteY22" fmla="*/ 1305328 h 1591078"/>
              <a:gd name="connsiteX23" fmla="*/ 1885950 w 1992248"/>
              <a:gd name="connsiteY23" fmla="*/ 1219603 h 1591078"/>
              <a:gd name="connsiteX24" fmla="*/ 1876425 w 1992248"/>
              <a:gd name="connsiteY24" fmla="*/ 1143403 h 1591078"/>
              <a:gd name="connsiteX25" fmla="*/ 1895475 w 1992248"/>
              <a:gd name="connsiteY25" fmla="*/ 1048153 h 1591078"/>
              <a:gd name="connsiteX26" fmla="*/ 1914525 w 1992248"/>
              <a:gd name="connsiteY26" fmla="*/ 914803 h 1591078"/>
              <a:gd name="connsiteX27" fmla="*/ 1990725 w 1992248"/>
              <a:gd name="connsiteY27" fmla="*/ 610003 h 1591078"/>
              <a:gd name="connsiteX28" fmla="*/ 1897857 w 1992248"/>
              <a:gd name="connsiteY28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28575 w 1992248"/>
              <a:gd name="connsiteY10" fmla="*/ 1248178 h 1591078"/>
              <a:gd name="connsiteX11" fmla="*/ 9525 w 1992248"/>
              <a:gd name="connsiteY11" fmla="*/ 1286278 h 1591078"/>
              <a:gd name="connsiteX12" fmla="*/ 19050 w 1992248"/>
              <a:gd name="connsiteY12" fmla="*/ 1333903 h 1591078"/>
              <a:gd name="connsiteX13" fmla="*/ 0 w 1992248"/>
              <a:gd name="connsiteY13" fmla="*/ 1457728 h 1591078"/>
              <a:gd name="connsiteX14" fmla="*/ 9525 w 1992248"/>
              <a:gd name="connsiteY14" fmla="*/ 1514878 h 1591078"/>
              <a:gd name="connsiteX15" fmla="*/ 314325 w 1992248"/>
              <a:gd name="connsiteY15" fmla="*/ 1591078 h 1591078"/>
              <a:gd name="connsiteX16" fmla="*/ 914400 w 1992248"/>
              <a:gd name="connsiteY16" fmla="*/ 1562503 h 1591078"/>
              <a:gd name="connsiteX17" fmla="*/ 1590675 w 1992248"/>
              <a:gd name="connsiteY17" fmla="*/ 1524403 h 1591078"/>
              <a:gd name="connsiteX18" fmla="*/ 1743075 w 1992248"/>
              <a:gd name="connsiteY18" fmla="*/ 1495828 h 1591078"/>
              <a:gd name="connsiteX19" fmla="*/ 1914525 w 1992248"/>
              <a:gd name="connsiteY19" fmla="*/ 1476778 h 1591078"/>
              <a:gd name="connsiteX20" fmla="*/ 1924050 w 1992248"/>
              <a:gd name="connsiteY20" fmla="*/ 1429153 h 1591078"/>
              <a:gd name="connsiteX21" fmla="*/ 1895475 w 1992248"/>
              <a:gd name="connsiteY21" fmla="*/ 1305328 h 1591078"/>
              <a:gd name="connsiteX22" fmla="*/ 1885950 w 1992248"/>
              <a:gd name="connsiteY22" fmla="*/ 1219603 h 1591078"/>
              <a:gd name="connsiteX23" fmla="*/ 1876425 w 1992248"/>
              <a:gd name="connsiteY23" fmla="*/ 1143403 h 1591078"/>
              <a:gd name="connsiteX24" fmla="*/ 1895475 w 1992248"/>
              <a:gd name="connsiteY24" fmla="*/ 1048153 h 1591078"/>
              <a:gd name="connsiteX25" fmla="*/ 1914525 w 1992248"/>
              <a:gd name="connsiteY25" fmla="*/ 914803 h 1591078"/>
              <a:gd name="connsiteX26" fmla="*/ 1990725 w 1992248"/>
              <a:gd name="connsiteY26" fmla="*/ 610003 h 1591078"/>
              <a:gd name="connsiteX27" fmla="*/ 1897857 w 1992248"/>
              <a:gd name="connsiteY27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9525 w 1992248"/>
              <a:gd name="connsiteY10" fmla="*/ 1286278 h 1591078"/>
              <a:gd name="connsiteX11" fmla="*/ 19050 w 1992248"/>
              <a:gd name="connsiteY11" fmla="*/ 1333903 h 1591078"/>
              <a:gd name="connsiteX12" fmla="*/ 0 w 1992248"/>
              <a:gd name="connsiteY12" fmla="*/ 1457728 h 1591078"/>
              <a:gd name="connsiteX13" fmla="*/ 9525 w 1992248"/>
              <a:gd name="connsiteY13" fmla="*/ 1514878 h 1591078"/>
              <a:gd name="connsiteX14" fmla="*/ 314325 w 1992248"/>
              <a:gd name="connsiteY14" fmla="*/ 1591078 h 1591078"/>
              <a:gd name="connsiteX15" fmla="*/ 914400 w 1992248"/>
              <a:gd name="connsiteY15" fmla="*/ 1562503 h 1591078"/>
              <a:gd name="connsiteX16" fmla="*/ 1590675 w 1992248"/>
              <a:gd name="connsiteY16" fmla="*/ 1524403 h 1591078"/>
              <a:gd name="connsiteX17" fmla="*/ 1743075 w 1992248"/>
              <a:gd name="connsiteY17" fmla="*/ 1495828 h 1591078"/>
              <a:gd name="connsiteX18" fmla="*/ 1914525 w 1992248"/>
              <a:gd name="connsiteY18" fmla="*/ 1476778 h 1591078"/>
              <a:gd name="connsiteX19" fmla="*/ 1924050 w 1992248"/>
              <a:gd name="connsiteY19" fmla="*/ 1429153 h 1591078"/>
              <a:gd name="connsiteX20" fmla="*/ 1895475 w 1992248"/>
              <a:gd name="connsiteY20" fmla="*/ 1305328 h 1591078"/>
              <a:gd name="connsiteX21" fmla="*/ 1885950 w 1992248"/>
              <a:gd name="connsiteY21" fmla="*/ 1219603 h 1591078"/>
              <a:gd name="connsiteX22" fmla="*/ 1876425 w 1992248"/>
              <a:gd name="connsiteY22" fmla="*/ 1143403 h 1591078"/>
              <a:gd name="connsiteX23" fmla="*/ 1895475 w 1992248"/>
              <a:gd name="connsiteY23" fmla="*/ 1048153 h 1591078"/>
              <a:gd name="connsiteX24" fmla="*/ 1914525 w 1992248"/>
              <a:gd name="connsiteY24" fmla="*/ 914803 h 1591078"/>
              <a:gd name="connsiteX25" fmla="*/ 1990725 w 1992248"/>
              <a:gd name="connsiteY25" fmla="*/ 610003 h 1591078"/>
              <a:gd name="connsiteX26" fmla="*/ 1897857 w 1992248"/>
              <a:gd name="connsiteY26" fmla="*/ 150422 h 1591078"/>
              <a:gd name="connsiteX0" fmla="*/ 1897857 w 1992248"/>
              <a:gd name="connsiteY0" fmla="*/ 150422 h 1591078"/>
              <a:gd name="connsiteX1" fmla="*/ 1890712 w 1992248"/>
              <a:gd name="connsiteY1" fmla="*/ 24215 h 1591078"/>
              <a:gd name="connsiteX2" fmla="*/ 1743075 w 1992248"/>
              <a:gd name="connsiteY2" fmla="*/ 403 h 1591078"/>
              <a:gd name="connsiteX3" fmla="*/ 1481138 w 1992248"/>
              <a:gd name="connsiteY3" fmla="*/ 14690 h 1591078"/>
              <a:gd name="connsiteX4" fmla="*/ 1162050 w 1992248"/>
              <a:gd name="connsiteY4" fmla="*/ 78984 h 1591078"/>
              <a:gd name="connsiteX5" fmla="*/ 912018 w 1992248"/>
              <a:gd name="connsiteY5" fmla="*/ 188522 h 1591078"/>
              <a:gd name="connsiteX6" fmla="*/ 621506 w 1992248"/>
              <a:gd name="connsiteY6" fmla="*/ 374259 h 1591078"/>
              <a:gd name="connsiteX7" fmla="*/ 421481 w 1992248"/>
              <a:gd name="connsiteY7" fmla="*/ 583809 h 1591078"/>
              <a:gd name="connsiteX8" fmla="*/ 209550 w 1992248"/>
              <a:gd name="connsiteY8" fmla="*/ 867178 h 1591078"/>
              <a:gd name="connsiteX9" fmla="*/ 66675 w 1992248"/>
              <a:gd name="connsiteY9" fmla="*/ 1143403 h 1591078"/>
              <a:gd name="connsiteX10" fmla="*/ 19050 w 1992248"/>
              <a:gd name="connsiteY10" fmla="*/ 1333903 h 1591078"/>
              <a:gd name="connsiteX11" fmla="*/ 0 w 1992248"/>
              <a:gd name="connsiteY11" fmla="*/ 1457728 h 1591078"/>
              <a:gd name="connsiteX12" fmla="*/ 9525 w 1992248"/>
              <a:gd name="connsiteY12" fmla="*/ 1514878 h 1591078"/>
              <a:gd name="connsiteX13" fmla="*/ 314325 w 1992248"/>
              <a:gd name="connsiteY13" fmla="*/ 1591078 h 1591078"/>
              <a:gd name="connsiteX14" fmla="*/ 914400 w 1992248"/>
              <a:gd name="connsiteY14" fmla="*/ 1562503 h 1591078"/>
              <a:gd name="connsiteX15" fmla="*/ 1590675 w 1992248"/>
              <a:gd name="connsiteY15" fmla="*/ 1524403 h 1591078"/>
              <a:gd name="connsiteX16" fmla="*/ 1743075 w 1992248"/>
              <a:gd name="connsiteY16" fmla="*/ 1495828 h 1591078"/>
              <a:gd name="connsiteX17" fmla="*/ 1914525 w 1992248"/>
              <a:gd name="connsiteY17" fmla="*/ 1476778 h 1591078"/>
              <a:gd name="connsiteX18" fmla="*/ 1924050 w 1992248"/>
              <a:gd name="connsiteY18" fmla="*/ 1429153 h 1591078"/>
              <a:gd name="connsiteX19" fmla="*/ 1895475 w 1992248"/>
              <a:gd name="connsiteY19" fmla="*/ 1305328 h 1591078"/>
              <a:gd name="connsiteX20" fmla="*/ 1885950 w 1992248"/>
              <a:gd name="connsiteY20" fmla="*/ 1219603 h 1591078"/>
              <a:gd name="connsiteX21" fmla="*/ 1876425 w 1992248"/>
              <a:gd name="connsiteY21" fmla="*/ 1143403 h 1591078"/>
              <a:gd name="connsiteX22" fmla="*/ 1895475 w 1992248"/>
              <a:gd name="connsiteY22" fmla="*/ 1048153 h 1591078"/>
              <a:gd name="connsiteX23" fmla="*/ 1914525 w 1992248"/>
              <a:gd name="connsiteY23" fmla="*/ 914803 h 1591078"/>
              <a:gd name="connsiteX24" fmla="*/ 1990725 w 1992248"/>
              <a:gd name="connsiteY24" fmla="*/ 610003 h 1591078"/>
              <a:gd name="connsiteX25" fmla="*/ 1897857 w 1992248"/>
              <a:gd name="connsiteY25" fmla="*/ 150422 h 1591078"/>
              <a:gd name="connsiteX0" fmla="*/ 1909867 w 2004258"/>
              <a:gd name="connsiteY0" fmla="*/ 150422 h 1591078"/>
              <a:gd name="connsiteX1" fmla="*/ 1902722 w 2004258"/>
              <a:gd name="connsiteY1" fmla="*/ 24215 h 1591078"/>
              <a:gd name="connsiteX2" fmla="*/ 1755085 w 2004258"/>
              <a:gd name="connsiteY2" fmla="*/ 403 h 1591078"/>
              <a:gd name="connsiteX3" fmla="*/ 1493148 w 2004258"/>
              <a:gd name="connsiteY3" fmla="*/ 14690 h 1591078"/>
              <a:gd name="connsiteX4" fmla="*/ 1174060 w 2004258"/>
              <a:gd name="connsiteY4" fmla="*/ 78984 h 1591078"/>
              <a:gd name="connsiteX5" fmla="*/ 924028 w 2004258"/>
              <a:gd name="connsiteY5" fmla="*/ 188522 h 1591078"/>
              <a:gd name="connsiteX6" fmla="*/ 633516 w 2004258"/>
              <a:gd name="connsiteY6" fmla="*/ 374259 h 1591078"/>
              <a:gd name="connsiteX7" fmla="*/ 433491 w 2004258"/>
              <a:gd name="connsiteY7" fmla="*/ 583809 h 1591078"/>
              <a:gd name="connsiteX8" fmla="*/ 221560 w 2004258"/>
              <a:gd name="connsiteY8" fmla="*/ 867178 h 1591078"/>
              <a:gd name="connsiteX9" fmla="*/ 78685 w 2004258"/>
              <a:gd name="connsiteY9" fmla="*/ 1143403 h 1591078"/>
              <a:gd name="connsiteX10" fmla="*/ 31060 w 2004258"/>
              <a:gd name="connsiteY10" fmla="*/ 1333903 h 1591078"/>
              <a:gd name="connsiteX11" fmla="*/ 21535 w 2004258"/>
              <a:gd name="connsiteY11" fmla="*/ 1514878 h 1591078"/>
              <a:gd name="connsiteX12" fmla="*/ 326335 w 2004258"/>
              <a:gd name="connsiteY12" fmla="*/ 1591078 h 1591078"/>
              <a:gd name="connsiteX13" fmla="*/ 926410 w 2004258"/>
              <a:gd name="connsiteY13" fmla="*/ 1562503 h 1591078"/>
              <a:gd name="connsiteX14" fmla="*/ 1602685 w 2004258"/>
              <a:gd name="connsiteY14" fmla="*/ 1524403 h 1591078"/>
              <a:gd name="connsiteX15" fmla="*/ 1755085 w 2004258"/>
              <a:gd name="connsiteY15" fmla="*/ 1495828 h 1591078"/>
              <a:gd name="connsiteX16" fmla="*/ 1926535 w 2004258"/>
              <a:gd name="connsiteY16" fmla="*/ 1476778 h 1591078"/>
              <a:gd name="connsiteX17" fmla="*/ 1936060 w 2004258"/>
              <a:gd name="connsiteY17" fmla="*/ 1429153 h 1591078"/>
              <a:gd name="connsiteX18" fmla="*/ 1907485 w 2004258"/>
              <a:gd name="connsiteY18" fmla="*/ 1305328 h 1591078"/>
              <a:gd name="connsiteX19" fmla="*/ 1897960 w 2004258"/>
              <a:gd name="connsiteY19" fmla="*/ 1219603 h 1591078"/>
              <a:gd name="connsiteX20" fmla="*/ 1888435 w 2004258"/>
              <a:gd name="connsiteY20" fmla="*/ 1143403 h 1591078"/>
              <a:gd name="connsiteX21" fmla="*/ 1907485 w 2004258"/>
              <a:gd name="connsiteY21" fmla="*/ 1048153 h 1591078"/>
              <a:gd name="connsiteX22" fmla="*/ 1926535 w 2004258"/>
              <a:gd name="connsiteY22" fmla="*/ 914803 h 1591078"/>
              <a:gd name="connsiteX23" fmla="*/ 2002735 w 2004258"/>
              <a:gd name="connsiteY23" fmla="*/ 610003 h 1591078"/>
              <a:gd name="connsiteX24" fmla="*/ 1909867 w 2004258"/>
              <a:gd name="connsiteY24" fmla="*/ 150422 h 1591078"/>
              <a:gd name="connsiteX0" fmla="*/ 1893244 w 1987635"/>
              <a:gd name="connsiteY0" fmla="*/ 150422 h 1591078"/>
              <a:gd name="connsiteX1" fmla="*/ 1886099 w 1987635"/>
              <a:gd name="connsiteY1" fmla="*/ 24215 h 1591078"/>
              <a:gd name="connsiteX2" fmla="*/ 1738462 w 1987635"/>
              <a:gd name="connsiteY2" fmla="*/ 403 h 1591078"/>
              <a:gd name="connsiteX3" fmla="*/ 1476525 w 1987635"/>
              <a:gd name="connsiteY3" fmla="*/ 14690 h 1591078"/>
              <a:gd name="connsiteX4" fmla="*/ 1157437 w 1987635"/>
              <a:gd name="connsiteY4" fmla="*/ 78984 h 1591078"/>
              <a:gd name="connsiteX5" fmla="*/ 907405 w 1987635"/>
              <a:gd name="connsiteY5" fmla="*/ 188522 h 1591078"/>
              <a:gd name="connsiteX6" fmla="*/ 616893 w 1987635"/>
              <a:gd name="connsiteY6" fmla="*/ 374259 h 1591078"/>
              <a:gd name="connsiteX7" fmla="*/ 416868 w 1987635"/>
              <a:gd name="connsiteY7" fmla="*/ 583809 h 1591078"/>
              <a:gd name="connsiteX8" fmla="*/ 204937 w 1987635"/>
              <a:gd name="connsiteY8" fmla="*/ 867178 h 1591078"/>
              <a:gd name="connsiteX9" fmla="*/ 62062 w 1987635"/>
              <a:gd name="connsiteY9" fmla="*/ 1143403 h 1591078"/>
              <a:gd name="connsiteX10" fmla="*/ 14437 w 1987635"/>
              <a:gd name="connsiteY10" fmla="*/ 1333903 h 1591078"/>
              <a:gd name="connsiteX11" fmla="*/ 309712 w 1987635"/>
              <a:gd name="connsiteY11" fmla="*/ 1591078 h 1591078"/>
              <a:gd name="connsiteX12" fmla="*/ 909787 w 1987635"/>
              <a:gd name="connsiteY12" fmla="*/ 1562503 h 1591078"/>
              <a:gd name="connsiteX13" fmla="*/ 1586062 w 1987635"/>
              <a:gd name="connsiteY13" fmla="*/ 1524403 h 1591078"/>
              <a:gd name="connsiteX14" fmla="*/ 1738462 w 1987635"/>
              <a:gd name="connsiteY14" fmla="*/ 1495828 h 1591078"/>
              <a:gd name="connsiteX15" fmla="*/ 1909912 w 1987635"/>
              <a:gd name="connsiteY15" fmla="*/ 1476778 h 1591078"/>
              <a:gd name="connsiteX16" fmla="*/ 1919437 w 1987635"/>
              <a:gd name="connsiteY16" fmla="*/ 1429153 h 1591078"/>
              <a:gd name="connsiteX17" fmla="*/ 1890862 w 1987635"/>
              <a:gd name="connsiteY17" fmla="*/ 1305328 h 1591078"/>
              <a:gd name="connsiteX18" fmla="*/ 1881337 w 1987635"/>
              <a:gd name="connsiteY18" fmla="*/ 1219603 h 1591078"/>
              <a:gd name="connsiteX19" fmla="*/ 1871812 w 1987635"/>
              <a:gd name="connsiteY19" fmla="*/ 1143403 h 1591078"/>
              <a:gd name="connsiteX20" fmla="*/ 1890862 w 1987635"/>
              <a:gd name="connsiteY20" fmla="*/ 1048153 h 1591078"/>
              <a:gd name="connsiteX21" fmla="*/ 1909912 w 1987635"/>
              <a:gd name="connsiteY21" fmla="*/ 914803 h 1591078"/>
              <a:gd name="connsiteX22" fmla="*/ 1986112 w 1987635"/>
              <a:gd name="connsiteY22" fmla="*/ 610003 h 1591078"/>
              <a:gd name="connsiteX23" fmla="*/ 1893244 w 1987635"/>
              <a:gd name="connsiteY23" fmla="*/ 150422 h 1591078"/>
              <a:gd name="connsiteX0" fmla="*/ 1936828 w 2031219"/>
              <a:gd name="connsiteY0" fmla="*/ 150422 h 1562503"/>
              <a:gd name="connsiteX1" fmla="*/ 1929683 w 2031219"/>
              <a:gd name="connsiteY1" fmla="*/ 24215 h 1562503"/>
              <a:gd name="connsiteX2" fmla="*/ 1782046 w 2031219"/>
              <a:gd name="connsiteY2" fmla="*/ 403 h 1562503"/>
              <a:gd name="connsiteX3" fmla="*/ 1520109 w 2031219"/>
              <a:gd name="connsiteY3" fmla="*/ 14690 h 1562503"/>
              <a:gd name="connsiteX4" fmla="*/ 1201021 w 2031219"/>
              <a:gd name="connsiteY4" fmla="*/ 78984 h 1562503"/>
              <a:gd name="connsiteX5" fmla="*/ 950989 w 2031219"/>
              <a:gd name="connsiteY5" fmla="*/ 188522 h 1562503"/>
              <a:gd name="connsiteX6" fmla="*/ 660477 w 2031219"/>
              <a:gd name="connsiteY6" fmla="*/ 374259 h 1562503"/>
              <a:gd name="connsiteX7" fmla="*/ 460452 w 2031219"/>
              <a:gd name="connsiteY7" fmla="*/ 583809 h 1562503"/>
              <a:gd name="connsiteX8" fmla="*/ 248521 w 2031219"/>
              <a:gd name="connsiteY8" fmla="*/ 867178 h 1562503"/>
              <a:gd name="connsiteX9" fmla="*/ 105646 w 2031219"/>
              <a:gd name="connsiteY9" fmla="*/ 1143403 h 1562503"/>
              <a:gd name="connsiteX10" fmla="*/ 58021 w 2031219"/>
              <a:gd name="connsiteY10" fmla="*/ 1333903 h 1562503"/>
              <a:gd name="connsiteX11" fmla="*/ 953371 w 2031219"/>
              <a:gd name="connsiteY11" fmla="*/ 1562503 h 1562503"/>
              <a:gd name="connsiteX12" fmla="*/ 1629646 w 2031219"/>
              <a:gd name="connsiteY12" fmla="*/ 1524403 h 1562503"/>
              <a:gd name="connsiteX13" fmla="*/ 1782046 w 2031219"/>
              <a:gd name="connsiteY13" fmla="*/ 1495828 h 1562503"/>
              <a:gd name="connsiteX14" fmla="*/ 1953496 w 2031219"/>
              <a:gd name="connsiteY14" fmla="*/ 1476778 h 1562503"/>
              <a:gd name="connsiteX15" fmla="*/ 1963021 w 2031219"/>
              <a:gd name="connsiteY15" fmla="*/ 1429153 h 1562503"/>
              <a:gd name="connsiteX16" fmla="*/ 1934446 w 2031219"/>
              <a:gd name="connsiteY16" fmla="*/ 1305328 h 1562503"/>
              <a:gd name="connsiteX17" fmla="*/ 1924921 w 2031219"/>
              <a:gd name="connsiteY17" fmla="*/ 1219603 h 1562503"/>
              <a:gd name="connsiteX18" fmla="*/ 1915396 w 2031219"/>
              <a:gd name="connsiteY18" fmla="*/ 1143403 h 1562503"/>
              <a:gd name="connsiteX19" fmla="*/ 1934446 w 2031219"/>
              <a:gd name="connsiteY19" fmla="*/ 1048153 h 1562503"/>
              <a:gd name="connsiteX20" fmla="*/ 1953496 w 2031219"/>
              <a:gd name="connsiteY20" fmla="*/ 914803 h 1562503"/>
              <a:gd name="connsiteX21" fmla="*/ 2029696 w 2031219"/>
              <a:gd name="connsiteY21" fmla="*/ 610003 h 1562503"/>
              <a:gd name="connsiteX22" fmla="*/ 1936828 w 2031219"/>
              <a:gd name="connsiteY22" fmla="*/ 150422 h 1562503"/>
              <a:gd name="connsiteX0" fmla="*/ 1986709 w 2081100"/>
              <a:gd name="connsiteY0" fmla="*/ 150422 h 1524403"/>
              <a:gd name="connsiteX1" fmla="*/ 1979564 w 2081100"/>
              <a:gd name="connsiteY1" fmla="*/ 24215 h 1524403"/>
              <a:gd name="connsiteX2" fmla="*/ 1831927 w 2081100"/>
              <a:gd name="connsiteY2" fmla="*/ 403 h 1524403"/>
              <a:gd name="connsiteX3" fmla="*/ 1569990 w 2081100"/>
              <a:gd name="connsiteY3" fmla="*/ 14690 h 1524403"/>
              <a:gd name="connsiteX4" fmla="*/ 1250902 w 2081100"/>
              <a:gd name="connsiteY4" fmla="*/ 78984 h 1524403"/>
              <a:gd name="connsiteX5" fmla="*/ 1000870 w 2081100"/>
              <a:gd name="connsiteY5" fmla="*/ 188522 h 1524403"/>
              <a:gd name="connsiteX6" fmla="*/ 710358 w 2081100"/>
              <a:gd name="connsiteY6" fmla="*/ 374259 h 1524403"/>
              <a:gd name="connsiteX7" fmla="*/ 510333 w 2081100"/>
              <a:gd name="connsiteY7" fmla="*/ 583809 h 1524403"/>
              <a:gd name="connsiteX8" fmla="*/ 298402 w 2081100"/>
              <a:gd name="connsiteY8" fmla="*/ 867178 h 1524403"/>
              <a:gd name="connsiteX9" fmla="*/ 155527 w 2081100"/>
              <a:gd name="connsiteY9" fmla="*/ 1143403 h 1524403"/>
              <a:gd name="connsiteX10" fmla="*/ 107902 w 2081100"/>
              <a:gd name="connsiteY10" fmla="*/ 1333903 h 1524403"/>
              <a:gd name="connsiteX11" fmla="*/ 1679527 w 2081100"/>
              <a:gd name="connsiteY11" fmla="*/ 1524403 h 1524403"/>
              <a:gd name="connsiteX12" fmla="*/ 1831927 w 2081100"/>
              <a:gd name="connsiteY12" fmla="*/ 1495828 h 1524403"/>
              <a:gd name="connsiteX13" fmla="*/ 2003377 w 2081100"/>
              <a:gd name="connsiteY13" fmla="*/ 1476778 h 1524403"/>
              <a:gd name="connsiteX14" fmla="*/ 2012902 w 2081100"/>
              <a:gd name="connsiteY14" fmla="*/ 1429153 h 1524403"/>
              <a:gd name="connsiteX15" fmla="*/ 1984327 w 2081100"/>
              <a:gd name="connsiteY15" fmla="*/ 1305328 h 1524403"/>
              <a:gd name="connsiteX16" fmla="*/ 1974802 w 2081100"/>
              <a:gd name="connsiteY16" fmla="*/ 1219603 h 1524403"/>
              <a:gd name="connsiteX17" fmla="*/ 1965277 w 2081100"/>
              <a:gd name="connsiteY17" fmla="*/ 1143403 h 1524403"/>
              <a:gd name="connsiteX18" fmla="*/ 1984327 w 2081100"/>
              <a:gd name="connsiteY18" fmla="*/ 1048153 h 1524403"/>
              <a:gd name="connsiteX19" fmla="*/ 2003377 w 2081100"/>
              <a:gd name="connsiteY19" fmla="*/ 914803 h 1524403"/>
              <a:gd name="connsiteX20" fmla="*/ 2079577 w 2081100"/>
              <a:gd name="connsiteY20" fmla="*/ 610003 h 1524403"/>
              <a:gd name="connsiteX21" fmla="*/ 1986709 w 2081100"/>
              <a:gd name="connsiteY21" fmla="*/ 150422 h 1524403"/>
              <a:gd name="connsiteX0" fmla="*/ 1997972 w 2092363"/>
              <a:gd name="connsiteY0" fmla="*/ 150422 h 1503458"/>
              <a:gd name="connsiteX1" fmla="*/ 1990827 w 2092363"/>
              <a:gd name="connsiteY1" fmla="*/ 24215 h 1503458"/>
              <a:gd name="connsiteX2" fmla="*/ 1843190 w 2092363"/>
              <a:gd name="connsiteY2" fmla="*/ 403 h 1503458"/>
              <a:gd name="connsiteX3" fmla="*/ 1581253 w 2092363"/>
              <a:gd name="connsiteY3" fmla="*/ 14690 h 1503458"/>
              <a:gd name="connsiteX4" fmla="*/ 1262165 w 2092363"/>
              <a:gd name="connsiteY4" fmla="*/ 78984 h 1503458"/>
              <a:gd name="connsiteX5" fmla="*/ 1012133 w 2092363"/>
              <a:gd name="connsiteY5" fmla="*/ 188522 h 1503458"/>
              <a:gd name="connsiteX6" fmla="*/ 721621 w 2092363"/>
              <a:gd name="connsiteY6" fmla="*/ 374259 h 1503458"/>
              <a:gd name="connsiteX7" fmla="*/ 521596 w 2092363"/>
              <a:gd name="connsiteY7" fmla="*/ 583809 h 1503458"/>
              <a:gd name="connsiteX8" fmla="*/ 309665 w 2092363"/>
              <a:gd name="connsiteY8" fmla="*/ 867178 h 1503458"/>
              <a:gd name="connsiteX9" fmla="*/ 166790 w 2092363"/>
              <a:gd name="connsiteY9" fmla="*/ 1143403 h 1503458"/>
              <a:gd name="connsiteX10" fmla="*/ 119165 w 2092363"/>
              <a:gd name="connsiteY10" fmla="*/ 1333903 h 1503458"/>
              <a:gd name="connsiteX11" fmla="*/ 1843190 w 2092363"/>
              <a:gd name="connsiteY11" fmla="*/ 1495828 h 1503458"/>
              <a:gd name="connsiteX12" fmla="*/ 2014640 w 2092363"/>
              <a:gd name="connsiteY12" fmla="*/ 1476778 h 1503458"/>
              <a:gd name="connsiteX13" fmla="*/ 2024165 w 2092363"/>
              <a:gd name="connsiteY13" fmla="*/ 1429153 h 1503458"/>
              <a:gd name="connsiteX14" fmla="*/ 1995590 w 2092363"/>
              <a:gd name="connsiteY14" fmla="*/ 1305328 h 1503458"/>
              <a:gd name="connsiteX15" fmla="*/ 1986065 w 2092363"/>
              <a:gd name="connsiteY15" fmla="*/ 1219603 h 1503458"/>
              <a:gd name="connsiteX16" fmla="*/ 1976540 w 2092363"/>
              <a:gd name="connsiteY16" fmla="*/ 1143403 h 1503458"/>
              <a:gd name="connsiteX17" fmla="*/ 1995590 w 2092363"/>
              <a:gd name="connsiteY17" fmla="*/ 1048153 h 1503458"/>
              <a:gd name="connsiteX18" fmla="*/ 2014640 w 2092363"/>
              <a:gd name="connsiteY18" fmla="*/ 914803 h 1503458"/>
              <a:gd name="connsiteX19" fmla="*/ 2090840 w 2092363"/>
              <a:gd name="connsiteY19" fmla="*/ 610003 h 1503458"/>
              <a:gd name="connsiteX20" fmla="*/ 1997972 w 2092363"/>
              <a:gd name="connsiteY20" fmla="*/ 150422 h 1503458"/>
              <a:gd name="connsiteX0" fmla="*/ 2010648 w 2105039"/>
              <a:gd name="connsiteY0" fmla="*/ 150422 h 1476778"/>
              <a:gd name="connsiteX1" fmla="*/ 2003503 w 2105039"/>
              <a:gd name="connsiteY1" fmla="*/ 24215 h 1476778"/>
              <a:gd name="connsiteX2" fmla="*/ 1855866 w 2105039"/>
              <a:gd name="connsiteY2" fmla="*/ 403 h 1476778"/>
              <a:gd name="connsiteX3" fmla="*/ 1593929 w 2105039"/>
              <a:gd name="connsiteY3" fmla="*/ 14690 h 1476778"/>
              <a:gd name="connsiteX4" fmla="*/ 1274841 w 2105039"/>
              <a:gd name="connsiteY4" fmla="*/ 78984 h 1476778"/>
              <a:gd name="connsiteX5" fmla="*/ 1024809 w 2105039"/>
              <a:gd name="connsiteY5" fmla="*/ 188522 h 1476778"/>
              <a:gd name="connsiteX6" fmla="*/ 734297 w 2105039"/>
              <a:gd name="connsiteY6" fmla="*/ 374259 h 1476778"/>
              <a:gd name="connsiteX7" fmla="*/ 534272 w 2105039"/>
              <a:gd name="connsiteY7" fmla="*/ 583809 h 1476778"/>
              <a:gd name="connsiteX8" fmla="*/ 322341 w 2105039"/>
              <a:gd name="connsiteY8" fmla="*/ 867178 h 1476778"/>
              <a:gd name="connsiteX9" fmla="*/ 179466 w 2105039"/>
              <a:gd name="connsiteY9" fmla="*/ 1143403 h 1476778"/>
              <a:gd name="connsiteX10" fmla="*/ 131841 w 2105039"/>
              <a:gd name="connsiteY10" fmla="*/ 1333903 h 1476778"/>
              <a:gd name="connsiteX11" fmla="*/ 2027316 w 2105039"/>
              <a:gd name="connsiteY11" fmla="*/ 1476778 h 1476778"/>
              <a:gd name="connsiteX12" fmla="*/ 2036841 w 2105039"/>
              <a:gd name="connsiteY12" fmla="*/ 1429153 h 1476778"/>
              <a:gd name="connsiteX13" fmla="*/ 2008266 w 2105039"/>
              <a:gd name="connsiteY13" fmla="*/ 1305328 h 1476778"/>
              <a:gd name="connsiteX14" fmla="*/ 1998741 w 2105039"/>
              <a:gd name="connsiteY14" fmla="*/ 1219603 h 1476778"/>
              <a:gd name="connsiteX15" fmla="*/ 1989216 w 2105039"/>
              <a:gd name="connsiteY15" fmla="*/ 1143403 h 1476778"/>
              <a:gd name="connsiteX16" fmla="*/ 2008266 w 2105039"/>
              <a:gd name="connsiteY16" fmla="*/ 1048153 h 1476778"/>
              <a:gd name="connsiteX17" fmla="*/ 2027316 w 2105039"/>
              <a:gd name="connsiteY17" fmla="*/ 914803 h 1476778"/>
              <a:gd name="connsiteX18" fmla="*/ 2103516 w 2105039"/>
              <a:gd name="connsiteY18" fmla="*/ 610003 h 1476778"/>
              <a:gd name="connsiteX19" fmla="*/ 2010648 w 2105039"/>
              <a:gd name="connsiteY19" fmla="*/ 150422 h 1476778"/>
              <a:gd name="connsiteX0" fmla="*/ 2010648 w 2162539"/>
              <a:gd name="connsiteY0" fmla="*/ 150422 h 1476778"/>
              <a:gd name="connsiteX1" fmla="*/ 2003503 w 2162539"/>
              <a:gd name="connsiteY1" fmla="*/ 24215 h 1476778"/>
              <a:gd name="connsiteX2" fmla="*/ 1855866 w 2162539"/>
              <a:gd name="connsiteY2" fmla="*/ 403 h 1476778"/>
              <a:gd name="connsiteX3" fmla="*/ 1593929 w 2162539"/>
              <a:gd name="connsiteY3" fmla="*/ 14690 h 1476778"/>
              <a:gd name="connsiteX4" fmla="*/ 1274841 w 2162539"/>
              <a:gd name="connsiteY4" fmla="*/ 78984 h 1476778"/>
              <a:gd name="connsiteX5" fmla="*/ 1024809 w 2162539"/>
              <a:gd name="connsiteY5" fmla="*/ 188522 h 1476778"/>
              <a:gd name="connsiteX6" fmla="*/ 734297 w 2162539"/>
              <a:gd name="connsiteY6" fmla="*/ 374259 h 1476778"/>
              <a:gd name="connsiteX7" fmla="*/ 534272 w 2162539"/>
              <a:gd name="connsiteY7" fmla="*/ 583809 h 1476778"/>
              <a:gd name="connsiteX8" fmla="*/ 322341 w 2162539"/>
              <a:gd name="connsiteY8" fmla="*/ 867178 h 1476778"/>
              <a:gd name="connsiteX9" fmla="*/ 179466 w 2162539"/>
              <a:gd name="connsiteY9" fmla="*/ 1143403 h 1476778"/>
              <a:gd name="connsiteX10" fmla="*/ 131841 w 2162539"/>
              <a:gd name="connsiteY10" fmla="*/ 1333903 h 1476778"/>
              <a:gd name="connsiteX11" fmla="*/ 2027316 w 2162539"/>
              <a:gd name="connsiteY11" fmla="*/ 1476778 h 1476778"/>
              <a:gd name="connsiteX12" fmla="*/ 2008266 w 2162539"/>
              <a:gd name="connsiteY12" fmla="*/ 1305328 h 1476778"/>
              <a:gd name="connsiteX13" fmla="*/ 1998741 w 2162539"/>
              <a:gd name="connsiteY13" fmla="*/ 1219603 h 1476778"/>
              <a:gd name="connsiteX14" fmla="*/ 1989216 w 2162539"/>
              <a:gd name="connsiteY14" fmla="*/ 1143403 h 1476778"/>
              <a:gd name="connsiteX15" fmla="*/ 2008266 w 2162539"/>
              <a:gd name="connsiteY15" fmla="*/ 1048153 h 1476778"/>
              <a:gd name="connsiteX16" fmla="*/ 2027316 w 2162539"/>
              <a:gd name="connsiteY16" fmla="*/ 914803 h 1476778"/>
              <a:gd name="connsiteX17" fmla="*/ 2103516 w 2162539"/>
              <a:gd name="connsiteY17" fmla="*/ 610003 h 1476778"/>
              <a:gd name="connsiteX18" fmla="*/ 2010648 w 2162539"/>
              <a:gd name="connsiteY18" fmla="*/ 150422 h 1476778"/>
              <a:gd name="connsiteX0" fmla="*/ 2010648 w 2159865"/>
              <a:gd name="connsiteY0" fmla="*/ 150422 h 1476778"/>
              <a:gd name="connsiteX1" fmla="*/ 2003503 w 2159865"/>
              <a:gd name="connsiteY1" fmla="*/ 24215 h 1476778"/>
              <a:gd name="connsiteX2" fmla="*/ 1855866 w 2159865"/>
              <a:gd name="connsiteY2" fmla="*/ 403 h 1476778"/>
              <a:gd name="connsiteX3" fmla="*/ 1593929 w 2159865"/>
              <a:gd name="connsiteY3" fmla="*/ 14690 h 1476778"/>
              <a:gd name="connsiteX4" fmla="*/ 1274841 w 2159865"/>
              <a:gd name="connsiteY4" fmla="*/ 78984 h 1476778"/>
              <a:gd name="connsiteX5" fmla="*/ 1024809 w 2159865"/>
              <a:gd name="connsiteY5" fmla="*/ 188522 h 1476778"/>
              <a:gd name="connsiteX6" fmla="*/ 734297 w 2159865"/>
              <a:gd name="connsiteY6" fmla="*/ 374259 h 1476778"/>
              <a:gd name="connsiteX7" fmla="*/ 534272 w 2159865"/>
              <a:gd name="connsiteY7" fmla="*/ 583809 h 1476778"/>
              <a:gd name="connsiteX8" fmla="*/ 322341 w 2159865"/>
              <a:gd name="connsiteY8" fmla="*/ 867178 h 1476778"/>
              <a:gd name="connsiteX9" fmla="*/ 179466 w 2159865"/>
              <a:gd name="connsiteY9" fmla="*/ 1143403 h 1476778"/>
              <a:gd name="connsiteX10" fmla="*/ 131841 w 2159865"/>
              <a:gd name="connsiteY10" fmla="*/ 1333903 h 1476778"/>
              <a:gd name="connsiteX11" fmla="*/ 2027316 w 2159865"/>
              <a:gd name="connsiteY11" fmla="*/ 1476778 h 1476778"/>
              <a:gd name="connsiteX12" fmla="*/ 1998741 w 2159865"/>
              <a:gd name="connsiteY12" fmla="*/ 1219603 h 1476778"/>
              <a:gd name="connsiteX13" fmla="*/ 1989216 w 2159865"/>
              <a:gd name="connsiteY13" fmla="*/ 1143403 h 1476778"/>
              <a:gd name="connsiteX14" fmla="*/ 2008266 w 2159865"/>
              <a:gd name="connsiteY14" fmla="*/ 1048153 h 1476778"/>
              <a:gd name="connsiteX15" fmla="*/ 2027316 w 2159865"/>
              <a:gd name="connsiteY15" fmla="*/ 914803 h 1476778"/>
              <a:gd name="connsiteX16" fmla="*/ 2103516 w 2159865"/>
              <a:gd name="connsiteY16" fmla="*/ 610003 h 1476778"/>
              <a:gd name="connsiteX17" fmla="*/ 2010648 w 2159865"/>
              <a:gd name="connsiteY17" fmla="*/ 150422 h 1476778"/>
              <a:gd name="connsiteX0" fmla="*/ 2010648 w 2156299"/>
              <a:gd name="connsiteY0" fmla="*/ 150422 h 1476778"/>
              <a:gd name="connsiteX1" fmla="*/ 2003503 w 2156299"/>
              <a:gd name="connsiteY1" fmla="*/ 24215 h 1476778"/>
              <a:gd name="connsiteX2" fmla="*/ 1855866 w 2156299"/>
              <a:gd name="connsiteY2" fmla="*/ 403 h 1476778"/>
              <a:gd name="connsiteX3" fmla="*/ 1593929 w 2156299"/>
              <a:gd name="connsiteY3" fmla="*/ 14690 h 1476778"/>
              <a:gd name="connsiteX4" fmla="*/ 1274841 w 2156299"/>
              <a:gd name="connsiteY4" fmla="*/ 78984 h 1476778"/>
              <a:gd name="connsiteX5" fmla="*/ 1024809 w 2156299"/>
              <a:gd name="connsiteY5" fmla="*/ 188522 h 1476778"/>
              <a:gd name="connsiteX6" fmla="*/ 734297 w 2156299"/>
              <a:gd name="connsiteY6" fmla="*/ 374259 h 1476778"/>
              <a:gd name="connsiteX7" fmla="*/ 534272 w 2156299"/>
              <a:gd name="connsiteY7" fmla="*/ 583809 h 1476778"/>
              <a:gd name="connsiteX8" fmla="*/ 322341 w 2156299"/>
              <a:gd name="connsiteY8" fmla="*/ 867178 h 1476778"/>
              <a:gd name="connsiteX9" fmla="*/ 179466 w 2156299"/>
              <a:gd name="connsiteY9" fmla="*/ 1143403 h 1476778"/>
              <a:gd name="connsiteX10" fmla="*/ 131841 w 2156299"/>
              <a:gd name="connsiteY10" fmla="*/ 1333903 h 1476778"/>
              <a:gd name="connsiteX11" fmla="*/ 2027316 w 2156299"/>
              <a:gd name="connsiteY11" fmla="*/ 1476778 h 1476778"/>
              <a:gd name="connsiteX12" fmla="*/ 1989216 w 2156299"/>
              <a:gd name="connsiteY12" fmla="*/ 1143403 h 1476778"/>
              <a:gd name="connsiteX13" fmla="*/ 2008266 w 2156299"/>
              <a:gd name="connsiteY13" fmla="*/ 1048153 h 1476778"/>
              <a:gd name="connsiteX14" fmla="*/ 2027316 w 2156299"/>
              <a:gd name="connsiteY14" fmla="*/ 914803 h 1476778"/>
              <a:gd name="connsiteX15" fmla="*/ 2103516 w 2156299"/>
              <a:gd name="connsiteY15" fmla="*/ 610003 h 1476778"/>
              <a:gd name="connsiteX16" fmla="*/ 2010648 w 2156299"/>
              <a:gd name="connsiteY16" fmla="*/ 150422 h 1476778"/>
              <a:gd name="connsiteX0" fmla="*/ 2010648 w 2161537"/>
              <a:gd name="connsiteY0" fmla="*/ 150422 h 1476778"/>
              <a:gd name="connsiteX1" fmla="*/ 2003503 w 2161537"/>
              <a:gd name="connsiteY1" fmla="*/ 24215 h 1476778"/>
              <a:gd name="connsiteX2" fmla="*/ 1855866 w 2161537"/>
              <a:gd name="connsiteY2" fmla="*/ 403 h 1476778"/>
              <a:gd name="connsiteX3" fmla="*/ 1593929 w 2161537"/>
              <a:gd name="connsiteY3" fmla="*/ 14690 h 1476778"/>
              <a:gd name="connsiteX4" fmla="*/ 1274841 w 2161537"/>
              <a:gd name="connsiteY4" fmla="*/ 78984 h 1476778"/>
              <a:gd name="connsiteX5" fmla="*/ 1024809 w 2161537"/>
              <a:gd name="connsiteY5" fmla="*/ 188522 h 1476778"/>
              <a:gd name="connsiteX6" fmla="*/ 734297 w 2161537"/>
              <a:gd name="connsiteY6" fmla="*/ 374259 h 1476778"/>
              <a:gd name="connsiteX7" fmla="*/ 534272 w 2161537"/>
              <a:gd name="connsiteY7" fmla="*/ 583809 h 1476778"/>
              <a:gd name="connsiteX8" fmla="*/ 322341 w 2161537"/>
              <a:gd name="connsiteY8" fmla="*/ 867178 h 1476778"/>
              <a:gd name="connsiteX9" fmla="*/ 179466 w 2161537"/>
              <a:gd name="connsiteY9" fmla="*/ 1143403 h 1476778"/>
              <a:gd name="connsiteX10" fmla="*/ 131841 w 2161537"/>
              <a:gd name="connsiteY10" fmla="*/ 1333903 h 1476778"/>
              <a:gd name="connsiteX11" fmla="*/ 2027316 w 2161537"/>
              <a:gd name="connsiteY11" fmla="*/ 1476778 h 1476778"/>
              <a:gd name="connsiteX12" fmla="*/ 2008266 w 2161537"/>
              <a:gd name="connsiteY12" fmla="*/ 1048153 h 1476778"/>
              <a:gd name="connsiteX13" fmla="*/ 2027316 w 2161537"/>
              <a:gd name="connsiteY13" fmla="*/ 914803 h 1476778"/>
              <a:gd name="connsiteX14" fmla="*/ 2103516 w 2161537"/>
              <a:gd name="connsiteY14" fmla="*/ 610003 h 1476778"/>
              <a:gd name="connsiteX15" fmla="*/ 2010648 w 2161537"/>
              <a:gd name="connsiteY15" fmla="*/ 150422 h 1476778"/>
              <a:gd name="connsiteX0" fmla="*/ 2010648 w 2164941"/>
              <a:gd name="connsiteY0" fmla="*/ 150422 h 1476778"/>
              <a:gd name="connsiteX1" fmla="*/ 2003503 w 2164941"/>
              <a:gd name="connsiteY1" fmla="*/ 24215 h 1476778"/>
              <a:gd name="connsiteX2" fmla="*/ 1855866 w 2164941"/>
              <a:gd name="connsiteY2" fmla="*/ 403 h 1476778"/>
              <a:gd name="connsiteX3" fmla="*/ 1593929 w 2164941"/>
              <a:gd name="connsiteY3" fmla="*/ 14690 h 1476778"/>
              <a:gd name="connsiteX4" fmla="*/ 1274841 w 2164941"/>
              <a:gd name="connsiteY4" fmla="*/ 78984 h 1476778"/>
              <a:gd name="connsiteX5" fmla="*/ 1024809 w 2164941"/>
              <a:gd name="connsiteY5" fmla="*/ 188522 h 1476778"/>
              <a:gd name="connsiteX6" fmla="*/ 734297 w 2164941"/>
              <a:gd name="connsiteY6" fmla="*/ 374259 h 1476778"/>
              <a:gd name="connsiteX7" fmla="*/ 534272 w 2164941"/>
              <a:gd name="connsiteY7" fmla="*/ 583809 h 1476778"/>
              <a:gd name="connsiteX8" fmla="*/ 322341 w 2164941"/>
              <a:gd name="connsiteY8" fmla="*/ 867178 h 1476778"/>
              <a:gd name="connsiteX9" fmla="*/ 179466 w 2164941"/>
              <a:gd name="connsiteY9" fmla="*/ 1143403 h 1476778"/>
              <a:gd name="connsiteX10" fmla="*/ 131841 w 2164941"/>
              <a:gd name="connsiteY10" fmla="*/ 1333903 h 1476778"/>
              <a:gd name="connsiteX11" fmla="*/ 2027316 w 2164941"/>
              <a:gd name="connsiteY11" fmla="*/ 1476778 h 1476778"/>
              <a:gd name="connsiteX12" fmla="*/ 2027316 w 2164941"/>
              <a:gd name="connsiteY12" fmla="*/ 914803 h 1476778"/>
              <a:gd name="connsiteX13" fmla="*/ 2103516 w 2164941"/>
              <a:gd name="connsiteY13" fmla="*/ 610003 h 1476778"/>
              <a:gd name="connsiteX14" fmla="*/ 2010648 w 2164941"/>
              <a:gd name="connsiteY14" fmla="*/ 150422 h 1476778"/>
              <a:gd name="connsiteX0" fmla="*/ 2010648 w 2196910"/>
              <a:gd name="connsiteY0" fmla="*/ 150422 h 1476778"/>
              <a:gd name="connsiteX1" fmla="*/ 2003503 w 2196910"/>
              <a:gd name="connsiteY1" fmla="*/ 24215 h 1476778"/>
              <a:gd name="connsiteX2" fmla="*/ 1855866 w 2196910"/>
              <a:gd name="connsiteY2" fmla="*/ 403 h 1476778"/>
              <a:gd name="connsiteX3" fmla="*/ 1593929 w 2196910"/>
              <a:gd name="connsiteY3" fmla="*/ 14690 h 1476778"/>
              <a:gd name="connsiteX4" fmla="*/ 1274841 w 2196910"/>
              <a:gd name="connsiteY4" fmla="*/ 78984 h 1476778"/>
              <a:gd name="connsiteX5" fmla="*/ 1024809 w 2196910"/>
              <a:gd name="connsiteY5" fmla="*/ 188522 h 1476778"/>
              <a:gd name="connsiteX6" fmla="*/ 734297 w 2196910"/>
              <a:gd name="connsiteY6" fmla="*/ 374259 h 1476778"/>
              <a:gd name="connsiteX7" fmla="*/ 534272 w 2196910"/>
              <a:gd name="connsiteY7" fmla="*/ 583809 h 1476778"/>
              <a:gd name="connsiteX8" fmla="*/ 322341 w 2196910"/>
              <a:gd name="connsiteY8" fmla="*/ 867178 h 1476778"/>
              <a:gd name="connsiteX9" fmla="*/ 179466 w 2196910"/>
              <a:gd name="connsiteY9" fmla="*/ 1143403 h 1476778"/>
              <a:gd name="connsiteX10" fmla="*/ 131841 w 2196910"/>
              <a:gd name="connsiteY10" fmla="*/ 1333903 h 1476778"/>
              <a:gd name="connsiteX11" fmla="*/ 2027316 w 2196910"/>
              <a:gd name="connsiteY11" fmla="*/ 1476778 h 1476778"/>
              <a:gd name="connsiteX12" fmla="*/ 2103516 w 2196910"/>
              <a:gd name="connsiteY12" fmla="*/ 610003 h 1476778"/>
              <a:gd name="connsiteX13" fmla="*/ 2010648 w 2196910"/>
              <a:gd name="connsiteY13" fmla="*/ 150422 h 1476778"/>
              <a:gd name="connsiteX0" fmla="*/ 2010648 w 2163133"/>
              <a:gd name="connsiteY0" fmla="*/ 150422 h 1476778"/>
              <a:gd name="connsiteX1" fmla="*/ 2003503 w 2163133"/>
              <a:gd name="connsiteY1" fmla="*/ 24215 h 1476778"/>
              <a:gd name="connsiteX2" fmla="*/ 1855866 w 2163133"/>
              <a:gd name="connsiteY2" fmla="*/ 403 h 1476778"/>
              <a:gd name="connsiteX3" fmla="*/ 1593929 w 2163133"/>
              <a:gd name="connsiteY3" fmla="*/ 14690 h 1476778"/>
              <a:gd name="connsiteX4" fmla="*/ 1274841 w 2163133"/>
              <a:gd name="connsiteY4" fmla="*/ 78984 h 1476778"/>
              <a:gd name="connsiteX5" fmla="*/ 1024809 w 2163133"/>
              <a:gd name="connsiteY5" fmla="*/ 188522 h 1476778"/>
              <a:gd name="connsiteX6" fmla="*/ 734297 w 2163133"/>
              <a:gd name="connsiteY6" fmla="*/ 374259 h 1476778"/>
              <a:gd name="connsiteX7" fmla="*/ 534272 w 2163133"/>
              <a:gd name="connsiteY7" fmla="*/ 583809 h 1476778"/>
              <a:gd name="connsiteX8" fmla="*/ 322341 w 2163133"/>
              <a:gd name="connsiteY8" fmla="*/ 867178 h 1476778"/>
              <a:gd name="connsiteX9" fmla="*/ 179466 w 2163133"/>
              <a:gd name="connsiteY9" fmla="*/ 1143403 h 1476778"/>
              <a:gd name="connsiteX10" fmla="*/ 131841 w 2163133"/>
              <a:gd name="connsiteY10" fmla="*/ 1333903 h 1476778"/>
              <a:gd name="connsiteX11" fmla="*/ 2027316 w 2163133"/>
              <a:gd name="connsiteY11" fmla="*/ 1476778 h 1476778"/>
              <a:gd name="connsiteX12" fmla="*/ 2010648 w 2163133"/>
              <a:gd name="connsiteY12" fmla="*/ 150422 h 1476778"/>
              <a:gd name="connsiteX0" fmla="*/ 2010648 w 2030992"/>
              <a:gd name="connsiteY0" fmla="*/ 150422 h 1476778"/>
              <a:gd name="connsiteX1" fmla="*/ 2003503 w 2030992"/>
              <a:gd name="connsiteY1" fmla="*/ 24215 h 1476778"/>
              <a:gd name="connsiteX2" fmla="*/ 1855866 w 2030992"/>
              <a:gd name="connsiteY2" fmla="*/ 403 h 1476778"/>
              <a:gd name="connsiteX3" fmla="*/ 1593929 w 2030992"/>
              <a:gd name="connsiteY3" fmla="*/ 14690 h 1476778"/>
              <a:gd name="connsiteX4" fmla="*/ 1274841 w 2030992"/>
              <a:gd name="connsiteY4" fmla="*/ 78984 h 1476778"/>
              <a:gd name="connsiteX5" fmla="*/ 1024809 w 2030992"/>
              <a:gd name="connsiteY5" fmla="*/ 188522 h 1476778"/>
              <a:gd name="connsiteX6" fmla="*/ 734297 w 2030992"/>
              <a:gd name="connsiteY6" fmla="*/ 374259 h 1476778"/>
              <a:gd name="connsiteX7" fmla="*/ 534272 w 2030992"/>
              <a:gd name="connsiteY7" fmla="*/ 583809 h 1476778"/>
              <a:gd name="connsiteX8" fmla="*/ 322341 w 2030992"/>
              <a:gd name="connsiteY8" fmla="*/ 867178 h 1476778"/>
              <a:gd name="connsiteX9" fmla="*/ 179466 w 2030992"/>
              <a:gd name="connsiteY9" fmla="*/ 1143403 h 1476778"/>
              <a:gd name="connsiteX10" fmla="*/ 131841 w 2030992"/>
              <a:gd name="connsiteY10" fmla="*/ 1333903 h 1476778"/>
              <a:gd name="connsiteX11" fmla="*/ 2027316 w 2030992"/>
              <a:gd name="connsiteY11" fmla="*/ 1476778 h 1476778"/>
              <a:gd name="connsiteX12" fmla="*/ 2010648 w 2030992"/>
              <a:gd name="connsiteY12" fmla="*/ 150422 h 1476778"/>
              <a:gd name="connsiteX0" fmla="*/ 2010648 w 2030992"/>
              <a:gd name="connsiteY0" fmla="*/ 150422 h 1476783"/>
              <a:gd name="connsiteX1" fmla="*/ 2003503 w 2030992"/>
              <a:gd name="connsiteY1" fmla="*/ 24215 h 1476783"/>
              <a:gd name="connsiteX2" fmla="*/ 1855866 w 2030992"/>
              <a:gd name="connsiteY2" fmla="*/ 403 h 1476783"/>
              <a:gd name="connsiteX3" fmla="*/ 1593929 w 2030992"/>
              <a:gd name="connsiteY3" fmla="*/ 14690 h 1476783"/>
              <a:gd name="connsiteX4" fmla="*/ 1274841 w 2030992"/>
              <a:gd name="connsiteY4" fmla="*/ 78984 h 1476783"/>
              <a:gd name="connsiteX5" fmla="*/ 1024809 w 2030992"/>
              <a:gd name="connsiteY5" fmla="*/ 188522 h 1476783"/>
              <a:gd name="connsiteX6" fmla="*/ 734297 w 2030992"/>
              <a:gd name="connsiteY6" fmla="*/ 374259 h 1476783"/>
              <a:gd name="connsiteX7" fmla="*/ 534272 w 2030992"/>
              <a:gd name="connsiteY7" fmla="*/ 583809 h 1476783"/>
              <a:gd name="connsiteX8" fmla="*/ 322341 w 2030992"/>
              <a:gd name="connsiteY8" fmla="*/ 867178 h 1476783"/>
              <a:gd name="connsiteX9" fmla="*/ 179466 w 2030992"/>
              <a:gd name="connsiteY9" fmla="*/ 1143403 h 1476783"/>
              <a:gd name="connsiteX10" fmla="*/ 131841 w 2030992"/>
              <a:gd name="connsiteY10" fmla="*/ 1333903 h 1476783"/>
              <a:gd name="connsiteX11" fmla="*/ 2027316 w 2030992"/>
              <a:gd name="connsiteY11" fmla="*/ 1476778 h 1476783"/>
              <a:gd name="connsiteX12" fmla="*/ 2010648 w 2030992"/>
              <a:gd name="connsiteY12" fmla="*/ 150422 h 1476783"/>
              <a:gd name="connsiteX0" fmla="*/ 2007832 w 2008588"/>
              <a:gd name="connsiteY0" fmla="*/ 150422 h 1363557"/>
              <a:gd name="connsiteX1" fmla="*/ 2000687 w 2008588"/>
              <a:gd name="connsiteY1" fmla="*/ 24215 h 1363557"/>
              <a:gd name="connsiteX2" fmla="*/ 1853050 w 2008588"/>
              <a:gd name="connsiteY2" fmla="*/ 403 h 1363557"/>
              <a:gd name="connsiteX3" fmla="*/ 1591113 w 2008588"/>
              <a:gd name="connsiteY3" fmla="*/ 14690 h 1363557"/>
              <a:gd name="connsiteX4" fmla="*/ 1272025 w 2008588"/>
              <a:gd name="connsiteY4" fmla="*/ 78984 h 1363557"/>
              <a:gd name="connsiteX5" fmla="*/ 1021993 w 2008588"/>
              <a:gd name="connsiteY5" fmla="*/ 188522 h 1363557"/>
              <a:gd name="connsiteX6" fmla="*/ 731481 w 2008588"/>
              <a:gd name="connsiteY6" fmla="*/ 374259 h 1363557"/>
              <a:gd name="connsiteX7" fmla="*/ 531456 w 2008588"/>
              <a:gd name="connsiteY7" fmla="*/ 583809 h 1363557"/>
              <a:gd name="connsiteX8" fmla="*/ 319525 w 2008588"/>
              <a:gd name="connsiteY8" fmla="*/ 867178 h 1363557"/>
              <a:gd name="connsiteX9" fmla="*/ 176650 w 2008588"/>
              <a:gd name="connsiteY9" fmla="*/ 1143403 h 1363557"/>
              <a:gd name="connsiteX10" fmla="*/ 129025 w 2008588"/>
              <a:gd name="connsiteY10" fmla="*/ 1333903 h 1363557"/>
              <a:gd name="connsiteX11" fmla="*/ 1986400 w 2008588"/>
              <a:gd name="connsiteY11" fmla="*/ 1362478 h 1363557"/>
              <a:gd name="connsiteX12" fmla="*/ 2007832 w 2008588"/>
              <a:gd name="connsiteY12" fmla="*/ 150422 h 1363557"/>
              <a:gd name="connsiteX0" fmla="*/ 2008887 w 2011867"/>
              <a:gd name="connsiteY0" fmla="*/ 150422 h 1388702"/>
              <a:gd name="connsiteX1" fmla="*/ 2001742 w 2011867"/>
              <a:gd name="connsiteY1" fmla="*/ 24215 h 1388702"/>
              <a:gd name="connsiteX2" fmla="*/ 1854105 w 2011867"/>
              <a:gd name="connsiteY2" fmla="*/ 403 h 1388702"/>
              <a:gd name="connsiteX3" fmla="*/ 1592168 w 2011867"/>
              <a:gd name="connsiteY3" fmla="*/ 14690 h 1388702"/>
              <a:gd name="connsiteX4" fmla="*/ 1273080 w 2011867"/>
              <a:gd name="connsiteY4" fmla="*/ 78984 h 1388702"/>
              <a:gd name="connsiteX5" fmla="*/ 1023048 w 2011867"/>
              <a:gd name="connsiteY5" fmla="*/ 188522 h 1388702"/>
              <a:gd name="connsiteX6" fmla="*/ 732536 w 2011867"/>
              <a:gd name="connsiteY6" fmla="*/ 374259 h 1388702"/>
              <a:gd name="connsiteX7" fmla="*/ 532511 w 2011867"/>
              <a:gd name="connsiteY7" fmla="*/ 583809 h 1388702"/>
              <a:gd name="connsiteX8" fmla="*/ 320580 w 2011867"/>
              <a:gd name="connsiteY8" fmla="*/ 867178 h 1388702"/>
              <a:gd name="connsiteX9" fmla="*/ 177705 w 2011867"/>
              <a:gd name="connsiteY9" fmla="*/ 1143403 h 1388702"/>
              <a:gd name="connsiteX10" fmla="*/ 130080 w 2011867"/>
              <a:gd name="connsiteY10" fmla="*/ 1333903 h 1388702"/>
              <a:gd name="connsiteX11" fmla="*/ 2001743 w 2011867"/>
              <a:gd name="connsiteY11" fmla="*/ 1388672 h 1388702"/>
              <a:gd name="connsiteX12" fmla="*/ 2008887 w 2011867"/>
              <a:gd name="connsiteY12" fmla="*/ 150422 h 1388702"/>
              <a:gd name="connsiteX0" fmla="*/ 1881353 w 1884333"/>
              <a:gd name="connsiteY0" fmla="*/ 150422 h 1388672"/>
              <a:gd name="connsiteX1" fmla="*/ 1874208 w 1884333"/>
              <a:gd name="connsiteY1" fmla="*/ 24215 h 1388672"/>
              <a:gd name="connsiteX2" fmla="*/ 1726571 w 1884333"/>
              <a:gd name="connsiteY2" fmla="*/ 403 h 1388672"/>
              <a:gd name="connsiteX3" fmla="*/ 1464634 w 1884333"/>
              <a:gd name="connsiteY3" fmla="*/ 14690 h 1388672"/>
              <a:gd name="connsiteX4" fmla="*/ 1145546 w 1884333"/>
              <a:gd name="connsiteY4" fmla="*/ 78984 h 1388672"/>
              <a:gd name="connsiteX5" fmla="*/ 895514 w 1884333"/>
              <a:gd name="connsiteY5" fmla="*/ 188522 h 1388672"/>
              <a:gd name="connsiteX6" fmla="*/ 605002 w 1884333"/>
              <a:gd name="connsiteY6" fmla="*/ 374259 h 1388672"/>
              <a:gd name="connsiteX7" fmla="*/ 404977 w 1884333"/>
              <a:gd name="connsiteY7" fmla="*/ 583809 h 1388672"/>
              <a:gd name="connsiteX8" fmla="*/ 193046 w 1884333"/>
              <a:gd name="connsiteY8" fmla="*/ 867178 h 1388672"/>
              <a:gd name="connsiteX9" fmla="*/ 50171 w 1884333"/>
              <a:gd name="connsiteY9" fmla="*/ 1143403 h 1388672"/>
              <a:gd name="connsiteX10" fmla="*/ 2546 w 1884333"/>
              <a:gd name="connsiteY10" fmla="*/ 1333903 h 1388672"/>
              <a:gd name="connsiteX11" fmla="*/ 1874209 w 1884333"/>
              <a:gd name="connsiteY11" fmla="*/ 1388672 h 1388672"/>
              <a:gd name="connsiteX12" fmla="*/ 1881353 w 1884333"/>
              <a:gd name="connsiteY12" fmla="*/ 150422 h 1388672"/>
              <a:gd name="connsiteX0" fmla="*/ 1862623 w 1865603"/>
              <a:gd name="connsiteY0" fmla="*/ 150422 h 1388672"/>
              <a:gd name="connsiteX1" fmla="*/ 1855478 w 1865603"/>
              <a:gd name="connsiteY1" fmla="*/ 24215 h 1388672"/>
              <a:gd name="connsiteX2" fmla="*/ 1707841 w 1865603"/>
              <a:gd name="connsiteY2" fmla="*/ 403 h 1388672"/>
              <a:gd name="connsiteX3" fmla="*/ 1445904 w 1865603"/>
              <a:gd name="connsiteY3" fmla="*/ 14690 h 1388672"/>
              <a:gd name="connsiteX4" fmla="*/ 1126816 w 1865603"/>
              <a:gd name="connsiteY4" fmla="*/ 78984 h 1388672"/>
              <a:gd name="connsiteX5" fmla="*/ 876784 w 1865603"/>
              <a:gd name="connsiteY5" fmla="*/ 188522 h 1388672"/>
              <a:gd name="connsiteX6" fmla="*/ 586272 w 1865603"/>
              <a:gd name="connsiteY6" fmla="*/ 374259 h 1388672"/>
              <a:gd name="connsiteX7" fmla="*/ 386247 w 1865603"/>
              <a:gd name="connsiteY7" fmla="*/ 583809 h 1388672"/>
              <a:gd name="connsiteX8" fmla="*/ 174316 w 1865603"/>
              <a:gd name="connsiteY8" fmla="*/ 867178 h 1388672"/>
              <a:gd name="connsiteX9" fmla="*/ 31441 w 1865603"/>
              <a:gd name="connsiteY9" fmla="*/ 1143403 h 1388672"/>
              <a:gd name="connsiteX10" fmla="*/ 5247 w 1865603"/>
              <a:gd name="connsiteY10" fmla="*/ 1381528 h 1388672"/>
              <a:gd name="connsiteX11" fmla="*/ 1855479 w 1865603"/>
              <a:gd name="connsiteY11" fmla="*/ 1388672 h 1388672"/>
              <a:gd name="connsiteX12" fmla="*/ 1862623 w 1865603"/>
              <a:gd name="connsiteY12" fmla="*/ 150422 h 1388672"/>
              <a:gd name="connsiteX0" fmla="*/ 1984397 w 1987377"/>
              <a:gd name="connsiteY0" fmla="*/ 150422 h 1400957"/>
              <a:gd name="connsiteX1" fmla="*/ 1977252 w 1987377"/>
              <a:gd name="connsiteY1" fmla="*/ 24215 h 1400957"/>
              <a:gd name="connsiteX2" fmla="*/ 1829615 w 1987377"/>
              <a:gd name="connsiteY2" fmla="*/ 403 h 1400957"/>
              <a:gd name="connsiteX3" fmla="*/ 1567678 w 1987377"/>
              <a:gd name="connsiteY3" fmla="*/ 14690 h 1400957"/>
              <a:gd name="connsiteX4" fmla="*/ 1248590 w 1987377"/>
              <a:gd name="connsiteY4" fmla="*/ 78984 h 1400957"/>
              <a:gd name="connsiteX5" fmla="*/ 998558 w 1987377"/>
              <a:gd name="connsiteY5" fmla="*/ 188522 h 1400957"/>
              <a:gd name="connsiteX6" fmla="*/ 708046 w 1987377"/>
              <a:gd name="connsiteY6" fmla="*/ 374259 h 1400957"/>
              <a:gd name="connsiteX7" fmla="*/ 508021 w 1987377"/>
              <a:gd name="connsiteY7" fmla="*/ 583809 h 1400957"/>
              <a:gd name="connsiteX8" fmla="*/ 296090 w 1987377"/>
              <a:gd name="connsiteY8" fmla="*/ 867178 h 1400957"/>
              <a:gd name="connsiteX9" fmla="*/ 179408 w 1987377"/>
              <a:gd name="connsiteY9" fmla="*/ 1145785 h 1400957"/>
              <a:gd name="connsiteX10" fmla="*/ 127021 w 1987377"/>
              <a:gd name="connsiteY10" fmla="*/ 1381528 h 1400957"/>
              <a:gd name="connsiteX11" fmla="*/ 1977253 w 1987377"/>
              <a:gd name="connsiteY11" fmla="*/ 1388672 h 1400957"/>
              <a:gd name="connsiteX12" fmla="*/ 1984397 w 1987377"/>
              <a:gd name="connsiteY12" fmla="*/ 150422 h 1400957"/>
              <a:gd name="connsiteX0" fmla="*/ 1985604 w 1988584"/>
              <a:gd name="connsiteY0" fmla="*/ 150422 h 1388672"/>
              <a:gd name="connsiteX1" fmla="*/ 1978459 w 1988584"/>
              <a:gd name="connsiteY1" fmla="*/ 24215 h 1388672"/>
              <a:gd name="connsiteX2" fmla="*/ 1830822 w 1988584"/>
              <a:gd name="connsiteY2" fmla="*/ 403 h 1388672"/>
              <a:gd name="connsiteX3" fmla="*/ 1568885 w 1988584"/>
              <a:gd name="connsiteY3" fmla="*/ 14690 h 1388672"/>
              <a:gd name="connsiteX4" fmla="*/ 1249797 w 1988584"/>
              <a:gd name="connsiteY4" fmla="*/ 78984 h 1388672"/>
              <a:gd name="connsiteX5" fmla="*/ 999765 w 1988584"/>
              <a:gd name="connsiteY5" fmla="*/ 188522 h 1388672"/>
              <a:gd name="connsiteX6" fmla="*/ 709253 w 1988584"/>
              <a:gd name="connsiteY6" fmla="*/ 374259 h 1388672"/>
              <a:gd name="connsiteX7" fmla="*/ 509228 w 1988584"/>
              <a:gd name="connsiteY7" fmla="*/ 583809 h 1388672"/>
              <a:gd name="connsiteX8" fmla="*/ 297297 w 1988584"/>
              <a:gd name="connsiteY8" fmla="*/ 867178 h 1388672"/>
              <a:gd name="connsiteX9" fmla="*/ 180615 w 1988584"/>
              <a:gd name="connsiteY9" fmla="*/ 1145785 h 1388672"/>
              <a:gd name="connsiteX10" fmla="*/ 128228 w 1988584"/>
              <a:gd name="connsiteY10" fmla="*/ 1381528 h 1388672"/>
              <a:gd name="connsiteX11" fmla="*/ 1978460 w 1988584"/>
              <a:gd name="connsiteY11" fmla="*/ 1388672 h 1388672"/>
              <a:gd name="connsiteX12" fmla="*/ 1985604 w 1988584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861471 w 1864451"/>
              <a:gd name="connsiteY0" fmla="*/ 150422 h 1388672"/>
              <a:gd name="connsiteX1" fmla="*/ 1854326 w 1864451"/>
              <a:gd name="connsiteY1" fmla="*/ 24215 h 1388672"/>
              <a:gd name="connsiteX2" fmla="*/ 1706689 w 1864451"/>
              <a:gd name="connsiteY2" fmla="*/ 403 h 1388672"/>
              <a:gd name="connsiteX3" fmla="*/ 1444752 w 1864451"/>
              <a:gd name="connsiteY3" fmla="*/ 14690 h 1388672"/>
              <a:gd name="connsiteX4" fmla="*/ 1125664 w 1864451"/>
              <a:gd name="connsiteY4" fmla="*/ 78984 h 1388672"/>
              <a:gd name="connsiteX5" fmla="*/ 875632 w 1864451"/>
              <a:gd name="connsiteY5" fmla="*/ 188522 h 1388672"/>
              <a:gd name="connsiteX6" fmla="*/ 585120 w 1864451"/>
              <a:gd name="connsiteY6" fmla="*/ 374259 h 1388672"/>
              <a:gd name="connsiteX7" fmla="*/ 385095 w 1864451"/>
              <a:gd name="connsiteY7" fmla="*/ 583809 h 1388672"/>
              <a:gd name="connsiteX8" fmla="*/ 173164 w 1864451"/>
              <a:gd name="connsiteY8" fmla="*/ 867178 h 1388672"/>
              <a:gd name="connsiteX9" fmla="*/ 56482 w 1864451"/>
              <a:gd name="connsiteY9" fmla="*/ 1145785 h 1388672"/>
              <a:gd name="connsiteX10" fmla="*/ 4095 w 1864451"/>
              <a:gd name="connsiteY10" fmla="*/ 1381528 h 1388672"/>
              <a:gd name="connsiteX11" fmla="*/ 1854327 w 1864451"/>
              <a:gd name="connsiteY11" fmla="*/ 1388672 h 1388672"/>
              <a:gd name="connsiteX12" fmla="*/ 1861471 w 1864451"/>
              <a:gd name="connsiteY12" fmla="*/ 150422 h 1388672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421531"/>
              <a:gd name="connsiteX1" fmla="*/ 1951096 w 1961221"/>
              <a:gd name="connsiteY1" fmla="*/ 24215 h 1421531"/>
              <a:gd name="connsiteX2" fmla="*/ 1803459 w 1961221"/>
              <a:gd name="connsiteY2" fmla="*/ 403 h 1421531"/>
              <a:gd name="connsiteX3" fmla="*/ 1541522 w 1961221"/>
              <a:gd name="connsiteY3" fmla="*/ 14690 h 1421531"/>
              <a:gd name="connsiteX4" fmla="*/ 1222434 w 1961221"/>
              <a:gd name="connsiteY4" fmla="*/ 78984 h 1421531"/>
              <a:gd name="connsiteX5" fmla="*/ 972402 w 1961221"/>
              <a:gd name="connsiteY5" fmla="*/ 188522 h 1421531"/>
              <a:gd name="connsiteX6" fmla="*/ 681890 w 1961221"/>
              <a:gd name="connsiteY6" fmla="*/ 374259 h 1421531"/>
              <a:gd name="connsiteX7" fmla="*/ 481865 w 1961221"/>
              <a:gd name="connsiteY7" fmla="*/ 583809 h 1421531"/>
              <a:gd name="connsiteX8" fmla="*/ 269934 w 1961221"/>
              <a:gd name="connsiteY8" fmla="*/ 867178 h 1421531"/>
              <a:gd name="connsiteX9" fmla="*/ 100865 w 1961221"/>
              <a:gd name="connsiteY9" fmla="*/ 1381528 h 1421531"/>
              <a:gd name="connsiteX10" fmla="*/ 1951097 w 1961221"/>
              <a:gd name="connsiteY10" fmla="*/ 1388672 h 1421531"/>
              <a:gd name="connsiteX11" fmla="*/ 1958241 w 1961221"/>
              <a:gd name="connsiteY11" fmla="*/ 150422 h 1421531"/>
              <a:gd name="connsiteX0" fmla="*/ 1958241 w 1961221"/>
              <a:gd name="connsiteY0" fmla="*/ 150422 h 1388672"/>
              <a:gd name="connsiteX1" fmla="*/ 1951096 w 1961221"/>
              <a:gd name="connsiteY1" fmla="*/ 24215 h 1388672"/>
              <a:gd name="connsiteX2" fmla="*/ 1803459 w 1961221"/>
              <a:gd name="connsiteY2" fmla="*/ 403 h 1388672"/>
              <a:gd name="connsiteX3" fmla="*/ 1541522 w 1961221"/>
              <a:gd name="connsiteY3" fmla="*/ 14690 h 1388672"/>
              <a:gd name="connsiteX4" fmla="*/ 1222434 w 1961221"/>
              <a:gd name="connsiteY4" fmla="*/ 78984 h 1388672"/>
              <a:gd name="connsiteX5" fmla="*/ 972402 w 1961221"/>
              <a:gd name="connsiteY5" fmla="*/ 188522 h 1388672"/>
              <a:gd name="connsiteX6" fmla="*/ 681890 w 1961221"/>
              <a:gd name="connsiteY6" fmla="*/ 374259 h 1388672"/>
              <a:gd name="connsiteX7" fmla="*/ 481865 w 1961221"/>
              <a:gd name="connsiteY7" fmla="*/ 583809 h 1388672"/>
              <a:gd name="connsiteX8" fmla="*/ 269934 w 1961221"/>
              <a:gd name="connsiteY8" fmla="*/ 867178 h 1388672"/>
              <a:gd name="connsiteX9" fmla="*/ 100865 w 1961221"/>
              <a:gd name="connsiteY9" fmla="*/ 1381528 h 1388672"/>
              <a:gd name="connsiteX10" fmla="*/ 1951097 w 1961221"/>
              <a:gd name="connsiteY10" fmla="*/ 1388672 h 1388672"/>
              <a:gd name="connsiteX11" fmla="*/ 1958241 w 1961221"/>
              <a:gd name="connsiteY11" fmla="*/ 150422 h 1388672"/>
              <a:gd name="connsiteX0" fmla="*/ 1859631 w 1862611"/>
              <a:gd name="connsiteY0" fmla="*/ 150422 h 1388672"/>
              <a:gd name="connsiteX1" fmla="*/ 1852486 w 1862611"/>
              <a:gd name="connsiteY1" fmla="*/ 24215 h 1388672"/>
              <a:gd name="connsiteX2" fmla="*/ 1704849 w 1862611"/>
              <a:gd name="connsiteY2" fmla="*/ 403 h 1388672"/>
              <a:gd name="connsiteX3" fmla="*/ 1442912 w 1862611"/>
              <a:gd name="connsiteY3" fmla="*/ 14690 h 1388672"/>
              <a:gd name="connsiteX4" fmla="*/ 1123824 w 1862611"/>
              <a:gd name="connsiteY4" fmla="*/ 78984 h 1388672"/>
              <a:gd name="connsiteX5" fmla="*/ 873792 w 1862611"/>
              <a:gd name="connsiteY5" fmla="*/ 188522 h 1388672"/>
              <a:gd name="connsiteX6" fmla="*/ 583280 w 1862611"/>
              <a:gd name="connsiteY6" fmla="*/ 374259 h 1388672"/>
              <a:gd name="connsiteX7" fmla="*/ 383255 w 1862611"/>
              <a:gd name="connsiteY7" fmla="*/ 583809 h 1388672"/>
              <a:gd name="connsiteX8" fmla="*/ 171324 w 1862611"/>
              <a:gd name="connsiteY8" fmla="*/ 867178 h 1388672"/>
              <a:gd name="connsiteX9" fmla="*/ 2255 w 1862611"/>
              <a:gd name="connsiteY9" fmla="*/ 1381528 h 1388672"/>
              <a:gd name="connsiteX10" fmla="*/ 1852487 w 1862611"/>
              <a:gd name="connsiteY10" fmla="*/ 1388672 h 1388672"/>
              <a:gd name="connsiteX11" fmla="*/ 1859631 w 1862611"/>
              <a:gd name="connsiteY11" fmla="*/ 150422 h 1388672"/>
              <a:gd name="connsiteX0" fmla="*/ 1860308 w 1863288"/>
              <a:gd name="connsiteY0" fmla="*/ 150422 h 1388672"/>
              <a:gd name="connsiteX1" fmla="*/ 1853163 w 1863288"/>
              <a:gd name="connsiteY1" fmla="*/ 24215 h 1388672"/>
              <a:gd name="connsiteX2" fmla="*/ 1705526 w 1863288"/>
              <a:gd name="connsiteY2" fmla="*/ 403 h 1388672"/>
              <a:gd name="connsiteX3" fmla="*/ 1443589 w 1863288"/>
              <a:gd name="connsiteY3" fmla="*/ 14690 h 1388672"/>
              <a:gd name="connsiteX4" fmla="*/ 1124501 w 1863288"/>
              <a:gd name="connsiteY4" fmla="*/ 78984 h 1388672"/>
              <a:gd name="connsiteX5" fmla="*/ 874469 w 1863288"/>
              <a:gd name="connsiteY5" fmla="*/ 188522 h 1388672"/>
              <a:gd name="connsiteX6" fmla="*/ 583957 w 1863288"/>
              <a:gd name="connsiteY6" fmla="*/ 374259 h 1388672"/>
              <a:gd name="connsiteX7" fmla="*/ 383932 w 1863288"/>
              <a:gd name="connsiteY7" fmla="*/ 583809 h 1388672"/>
              <a:gd name="connsiteX8" fmla="*/ 138663 w 1863288"/>
              <a:gd name="connsiteY8" fmla="*/ 957666 h 1388672"/>
              <a:gd name="connsiteX9" fmla="*/ 2932 w 1863288"/>
              <a:gd name="connsiteY9" fmla="*/ 1381528 h 1388672"/>
              <a:gd name="connsiteX10" fmla="*/ 1853164 w 1863288"/>
              <a:gd name="connsiteY10" fmla="*/ 1388672 h 1388672"/>
              <a:gd name="connsiteX11" fmla="*/ 1860308 w 1863288"/>
              <a:gd name="connsiteY11" fmla="*/ 150422 h 1388672"/>
              <a:gd name="connsiteX0" fmla="*/ 1860437 w 1863417"/>
              <a:gd name="connsiteY0" fmla="*/ 150422 h 1388672"/>
              <a:gd name="connsiteX1" fmla="*/ 1853292 w 1863417"/>
              <a:gd name="connsiteY1" fmla="*/ 24215 h 1388672"/>
              <a:gd name="connsiteX2" fmla="*/ 1705655 w 1863417"/>
              <a:gd name="connsiteY2" fmla="*/ 403 h 1388672"/>
              <a:gd name="connsiteX3" fmla="*/ 1443718 w 1863417"/>
              <a:gd name="connsiteY3" fmla="*/ 14690 h 1388672"/>
              <a:gd name="connsiteX4" fmla="*/ 1124630 w 1863417"/>
              <a:gd name="connsiteY4" fmla="*/ 78984 h 1388672"/>
              <a:gd name="connsiteX5" fmla="*/ 874598 w 1863417"/>
              <a:gd name="connsiteY5" fmla="*/ 188522 h 1388672"/>
              <a:gd name="connsiteX6" fmla="*/ 584086 w 1863417"/>
              <a:gd name="connsiteY6" fmla="*/ 374259 h 1388672"/>
              <a:gd name="connsiteX7" fmla="*/ 384061 w 1863417"/>
              <a:gd name="connsiteY7" fmla="*/ 583809 h 1388672"/>
              <a:gd name="connsiteX8" fmla="*/ 138792 w 1863417"/>
              <a:gd name="connsiteY8" fmla="*/ 957666 h 1388672"/>
              <a:gd name="connsiteX9" fmla="*/ 3061 w 1863417"/>
              <a:gd name="connsiteY9" fmla="*/ 1381528 h 1388672"/>
              <a:gd name="connsiteX10" fmla="*/ 1853293 w 1863417"/>
              <a:gd name="connsiteY10" fmla="*/ 1388672 h 1388672"/>
              <a:gd name="connsiteX11" fmla="*/ 1860437 w 1863417"/>
              <a:gd name="connsiteY11" fmla="*/ 150422 h 1388672"/>
              <a:gd name="connsiteX0" fmla="*/ 1862890 w 1865870"/>
              <a:gd name="connsiteY0" fmla="*/ 150422 h 1388672"/>
              <a:gd name="connsiteX1" fmla="*/ 1855745 w 1865870"/>
              <a:gd name="connsiteY1" fmla="*/ 24215 h 1388672"/>
              <a:gd name="connsiteX2" fmla="*/ 1708108 w 1865870"/>
              <a:gd name="connsiteY2" fmla="*/ 403 h 1388672"/>
              <a:gd name="connsiteX3" fmla="*/ 1446171 w 1865870"/>
              <a:gd name="connsiteY3" fmla="*/ 14690 h 1388672"/>
              <a:gd name="connsiteX4" fmla="*/ 1127083 w 1865870"/>
              <a:gd name="connsiteY4" fmla="*/ 78984 h 1388672"/>
              <a:gd name="connsiteX5" fmla="*/ 877051 w 1865870"/>
              <a:gd name="connsiteY5" fmla="*/ 188522 h 1388672"/>
              <a:gd name="connsiteX6" fmla="*/ 586539 w 1865870"/>
              <a:gd name="connsiteY6" fmla="*/ 374259 h 1388672"/>
              <a:gd name="connsiteX7" fmla="*/ 386514 w 1865870"/>
              <a:gd name="connsiteY7" fmla="*/ 583809 h 1388672"/>
              <a:gd name="connsiteX8" fmla="*/ 141245 w 1865870"/>
              <a:gd name="connsiteY8" fmla="*/ 957666 h 1388672"/>
              <a:gd name="connsiteX9" fmla="*/ 5514 w 1865870"/>
              <a:gd name="connsiteY9" fmla="*/ 1381528 h 1388672"/>
              <a:gd name="connsiteX10" fmla="*/ 1855746 w 1865870"/>
              <a:gd name="connsiteY10" fmla="*/ 1388672 h 1388672"/>
              <a:gd name="connsiteX11" fmla="*/ 1862890 w 1865870"/>
              <a:gd name="connsiteY11" fmla="*/ 150422 h 1388672"/>
              <a:gd name="connsiteX0" fmla="*/ 1861458 w 1864438"/>
              <a:gd name="connsiteY0" fmla="*/ 150422 h 1388672"/>
              <a:gd name="connsiteX1" fmla="*/ 1854313 w 1864438"/>
              <a:gd name="connsiteY1" fmla="*/ 24215 h 1388672"/>
              <a:gd name="connsiteX2" fmla="*/ 1706676 w 1864438"/>
              <a:gd name="connsiteY2" fmla="*/ 403 h 1388672"/>
              <a:gd name="connsiteX3" fmla="*/ 1444739 w 1864438"/>
              <a:gd name="connsiteY3" fmla="*/ 14690 h 1388672"/>
              <a:gd name="connsiteX4" fmla="*/ 1125651 w 1864438"/>
              <a:gd name="connsiteY4" fmla="*/ 78984 h 1388672"/>
              <a:gd name="connsiteX5" fmla="*/ 875619 w 1864438"/>
              <a:gd name="connsiteY5" fmla="*/ 188522 h 1388672"/>
              <a:gd name="connsiteX6" fmla="*/ 585107 w 1864438"/>
              <a:gd name="connsiteY6" fmla="*/ 374259 h 1388672"/>
              <a:gd name="connsiteX7" fmla="*/ 139813 w 1864438"/>
              <a:gd name="connsiteY7" fmla="*/ 957666 h 1388672"/>
              <a:gd name="connsiteX8" fmla="*/ 4082 w 1864438"/>
              <a:gd name="connsiteY8" fmla="*/ 1381528 h 1388672"/>
              <a:gd name="connsiteX9" fmla="*/ 1854314 w 1864438"/>
              <a:gd name="connsiteY9" fmla="*/ 1388672 h 1388672"/>
              <a:gd name="connsiteX10" fmla="*/ 1861458 w 1864438"/>
              <a:gd name="connsiteY10" fmla="*/ 150422 h 1388672"/>
              <a:gd name="connsiteX0" fmla="*/ 1865336 w 1868316"/>
              <a:gd name="connsiteY0" fmla="*/ 150422 h 1388672"/>
              <a:gd name="connsiteX1" fmla="*/ 1858191 w 1868316"/>
              <a:gd name="connsiteY1" fmla="*/ 24215 h 1388672"/>
              <a:gd name="connsiteX2" fmla="*/ 1710554 w 1868316"/>
              <a:gd name="connsiteY2" fmla="*/ 403 h 1388672"/>
              <a:gd name="connsiteX3" fmla="*/ 1448617 w 1868316"/>
              <a:gd name="connsiteY3" fmla="*/ 14690 h 1388672"/>
              <a:gd name="connsiteX4" fmla="*/ 1129529 w 1868316"/>
              <a:gd name="connsiteY4" fmla="*/ 78984 h 1388672"/>
              <a:gd name="connsiteX5" fmla="*/ 879497 w 1868316"/>
              <a:gd name="connsiteY5" fmla="*/ 188522 h 1388672"/>
              <a:gd name="connsiteX6" fmla="*/ 143691 w 1868316"/>
              <a:gd name="connsiteY6" fmla="*/ 957666 h 1388672"/>
              <a:gd name="connsiteX7" fmla="*/ 7960 w 1868316"/>
              <a:gd name="connsiteY7" fmla="*/ 1381528 h 1388672"/>
              <a:gd name="connsiteX8" fmla="*/ 1858192 w 1868316"/>
              <a:gd name="connsiteY8" fmla="*/ 1388672 h 1388672"/>
              <a:gd name="connsiteX9" fmla="*/ 1865336 w 1868316"/>
              <a:gd name="connsiteY9" fmla="*/ 150422 h 1388672"/>
              <a:gd name="connsiteX0" fmla="*/ 1872942 w 1875922"/>
              <a:gd name="connsiteY0" fmla="*/ 158625 h 1396875"/>
              <a:gd name="connsiteX1" fmla="*/ 1865797 w 1875922"/>
              <a:gd name="connsiteY1" fmla="*/ 32418 h 1396875"/>
              <a:gd name="connsiteX2" fmla="*/ 1718160 w 1875922"/>
              <a:gd name="connsiteY2" fmla="*/ 8606 h 1396875"/>
              <a:gd name="connsiteX3" fmla="*/ 1456223 w 1875922"/>
              <a:gd name="connsiteY3" fmla="*/ 22893 h 1396875"/>
              <a:gd name="connsiteX4" fmla="*/ 1137135 w 1875922"/>
              <a:gd name="connsiteY4" fmla="*/ 87187 h 1396875"/>
              <a:gd name="connsiteX5" fmla="*/ 151297 w 1875922"/>
              <a:gd name="connsiteY5" fmla="*/ 965869 h 1396875"/>
              <a:gd name="connsiteX6" fmla="*/ 15566 w 1875922"/>
              <a:gd name="connsiteY6" fmla="*/ 1389731 h 1396875"/>
              <a:gd name="connsiteX7" fmla="*/ 1865798 w 1875922"/>
              <a:gd name="connsiteY7" fmla="*/ 1396875 h 1396875"/>
              <a:gd name="connsiteX8" fmla="*/ 1872942 w 1875922"/>
              <a:gd name="connsiteY8" fmla="*/ 158625 h 1396875"/>
              <a:gd name="connsiteX0" fmla="*/ 1858128 w 1861108"/>
              <a:gd name="connsiteY0" fmla="*/ 158625 h 1396875"/>
              <a:gd name="connsiteX1" fmla="*/ 1850983 w 1861108"/>
              <a:gd name="connsiteY1" fmla="*/ 32418 h 1396875"/>
              <a:gd name="connsiteX2" fmla="*/ 1703346 w 1861108"/>
              <a:gd name="connsiteY2" fmla="*/ 8606 h 1396875"/>
              <a:gd name="connsiteX3" fmla="*/ 1441409 w 1861108"/>
              <a:gd name="connsiteY3" fmla="*/ 22893 h 1396875"/>
              <a:gd name="connsiteX4" fmla="*/ 1122321 w 1861108"/>
              <a:gd name="connsiteY4" fmla="*/ 87187 h 1396875"/>
              <a:gd name="connsiteX5" fmla="*/ 577014 w 1861108"/>
              <a:gd name="connsiteY5" fmla="*/ 389607 h 1396875"/>
              <a:gd name="connsiteX6" fmla="*/ 752 w 1861108"/>
              <a:gd name="connsiteY6" fmla="*/ 1389731 h 1396875"/>
              <a:gd name="connsiteX7" fmla="*/ 1850984 w 1861108"/>
              <a:gd name="connsiteY7" fmla="*/ 1396875 h 1396875"/>
              <a:gd name="connsiteX8" fmla="*/ 1858128 w 1861108"/>
              <a:gd name="connsiteY8" fmla="*/ 158625 h 1396875"/>
              <a:gd name="connsiteX0" fmla="*/ 1859368 w 1862348"/>
              <a:gd name="connsiteY0" fmla="*/ 158625 h 1396875"/>
              <a:gd name="connsiteX1" fmla="*/ 1852223 w 1862348"/>
              <a:gd name="connsiteY1" fmla="*/ 32418 h 1396875"/>
              <a:gd name="connsiteX2" fmla="*/ 1704586 w 1862348"/>
              <a:gd name="connsiteY2" fmla="*/ 8606 h 1396875"/>
              <a:gd name="connsiteX3" fmla="*/ 1442649 w 1862348"/>
              <a:gd name="connsiteY3" fmla="*/ 22893 h 1396875"/>
              <a:gd name="connsiteX4" fmla="*/ 1123561 w 1862348"/>
              <a:gd name="connsiteY4" fmla="*/ 87187 h 1396875"/>
              <a:gd name="connsiteX5" fmla="*/ 578254 w 1862348"/>
              <a:gd name="connsiteY5" fmla="*/ 389607 h 1396875"/>
              <a:gd name="connsiteX6" fmla="*/ 1992 w 1862348"/>
              <a:gd name="connsiteY6" fmla="*/ 1389731 h 1396875"/>
              <a:gd name="connsiteX7" fmla="*/ 1852224 w 1862348"/>
              <a:gd name="connsiteY7" fmla="*/ 1396875 h 1396875"/>
              <a:gd name="connsiteX8" fmla="*/ 1859368 w 1862348"/>
              <a:gd name="connsiteY8" fmla="*/ 158625 h 1396875"/>
              <a:gd name="connsiteX0" fmla="*/ 1858233 w 1861213"/>
              <a:gd name="connsiteY0" fmla="*/ 168651 h 1406901"/>
              <a:gd name="connsiteX1" fmla="*/ 1851088 w 1861213"/>
              <a:gd name="connsiteY1" fmla="*/ 42444 h 1406901"/>
              <a:gd name="connsiteX2" fmla="*/ 1703451 w 1861213"/>
              <a:gd name="connsiteY2" fmla="*/ 18632 h 1406901"/>
              <a:gd name="connsiteX3" fmla="*/ 1441514 w 1861213"/>
              <a:gd name="connsiteY3" fmla="*/ 32919 h 1406901"/>
              <a:gd name="connsiteX4" fmla="*/ 577119 w 1861213"/>
              <a:gd name="connsiteY4" fmla="*/ 399633 h 1406901"/>
              <a:gd name="connsiteX5" fmla="*/ 857 w 1861213"/>
              <a:gd name="connsiteY5" fmla="*/ 1399757 h 1406901"/>
              <a:gd name="connsiteX6" fmla="*/ 1851089 w 1861213"/>
              <a:gd name="connsiteY6" fmla="*/ 1406901 h 1406901"/>
              <a:gd name="connsiteX7" fmla="*/ 1858233 w 1861213"/>
              <a:gd name="connsiteY7" fmla="*/ 168651 h 1406901"/>
              <a:gd name="connsiteX0" fmla="*/ 1858344 w 1861324"/>
              <a:gd name="connsiteY0" fmla="*/ 175672 h 1413922"/>
              <a:gd name="connsiteX1" fmla="*/ 1851199 w 1861324"/>
              <a:gd name="connsiteY1" fmla="*/ 49465 h 1413922"/>
              <a:gd name="connsiteX2" fmla="*/ 1703562 w 1861324"/>
              <a:gd name="connsiteY2" fmla="*/ 25653 h 1413922"/>
              <a:gd name="connsiteX3" fmla="*/ 577230 w 1861324"/>
              <a:gd name="connsiteY3" fmla="*/ 406654 h 1413922"/>
              <a:gd name="connsiteX4" fmla="*/ 968 w 1861324"/>
              <a:gd name="connsiteY4" fmla="*/ 1406778 h 1413922"/>
              <a:gd name="connsiteX5" fmla="*/ 1851200 w 1861324"/>
              <a:gd name="connsiteY5" fmla="*/ 1413922 h 1413922"/>
              <a:gd name="connsiteX6" fmla="*/ 1858344 w 1861324"/>
              <a:gd name="connsiteY6" fmla="*/ 175672 h 1413922"/>
              <a:gd name="connsiteX0" fmla="*/ 1858420 w 1861400"/>
              <a:gd name="connsiteY0" fmla="*/ 126207 h 1364457"/>
              <a:gd name="connsiteX1" fmla="*/ 1851275 w 1861400"/>
              <a:gd name="connsiteY1" fmla="*/ 0 h 1364457"/>
              <a:gd name="connsiteX2" fmla="*/ 577306 w 1861400"/>
              <a:gd name="connsiteY2" fmla="*/ 357189 h 1364457"/>
              <a:gd name="connsiteX3" fmla="*/ 1044 w 1861400"/>
              <a:gd name="connsiteY3" fmla="*/ 1357313 h 1364457"/>
              <a:gd name="connsiteX4" fmla="*/ 1851276 w 1861400"/>
              <a:gd name="connsiteY4" fmla="*/ 1364457 h 1364457"/>
              <a:gd name="connsiteX5" fmla="*/ 1858420 w 1861400"/>
              <a:gd name="connsiteY5" fmla="*/ 126207 h 1364457"/>
              <a:gd name="connsiteX0" fmla="*/ 1851276 w 2048171"/>
              <a:gd name="connsiteY0" fmla="*/ 1364457 h 1364457"/>
              <a:gd name="connsiteX1" fmla="*/ 1851275 w 2048171"/>
              <a:gd name="connsiteY1" fmla="*/ 0 h 1364457"/>
              <a:gd name="connsiteX2" fmla="*/ 577306 w 2048171"/>
              <a:gd name="connsiteY2" fmla="*/ 357189 h 1364457"/>
              <a:gd name="connsiteX3" fmla="*/ 1044 w 2048171"/>
              <a:gd name="connsiteY3" fmla="*/ 1357313 h 1364457"/>
              <a:gd name="connsiteX4" fmla="*/ 1851276 w 2048171"/>
              <a:gd name="connsiteY4" fmla="*/ 1364457 h 1364457"/>
              <a:gd name="connsiteX0" fmla="*/ 1851276 w 1988949"/>
              <a:gd name="connsiteY0" fmla="*/ 1364457 h 1364457"/>
              <a:gd name="connsiteX1" fmla="*/ 1851275 w 1988949"/>
              <a:gd name="connsiteY1" fmla="*/ 0 h 1364457"/>
              <a:gd name="connsiteX2" fmla="*/ 577306 w 1988949"/>
              <a:gd name="connsiteY2" fmla="*/ 357189 h 1364457"/>
              <a:gd name="connsiteX3" fmla="*/ 1044 w 1988949"/>
              <a:gd name="connsiteY3" fmla="*/ 1357313 h 1364457"/>
              <a:gd name="connsiteX4" fmla="*/ 1851276 w 1988949"/>
              <a:gd name="connsiteY4" fmla="*/ 1364457 h 1364457"/>
              <a:gd name="connsiteX0" fmla="*/ 1851276 w 1988949"/>
              <a:gd name="connsiteY0" fmla="*/ 1364559 h 1364559"/>
              <a:gd name="connsiteX1" fmla="*/ 1851275 w 1988949"/>
              <a:gd name="connsiteY1" fmla="*/ 102 h 1364559"/>
              <a:gd name="connsiteX2" fmla="*/ 577306 w 1988949"/>
              <a:gd name="connsiteY2" fmla="*/ 357291 h 1364559"/>
              <a:gd name="connsiteX3" fmla="*/ 1044 w 1988949"/>
              <a:gd name="connsiteY3" fmla="*/ 1357415 h 1364559"/>
              <a:gd name="connsiteX4" fmla="*/ 1851276 w 1988949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76 w 1854652"/>
              <a:gd name="connsiteY0" fmla="*/ 1364559 h 1364559"/>
              <a:gd name="connsiteX1" fmla="*/ 1851275 w 1854652"/>
              <a:gd name="connsiteY1" fmla="*/ 102 h 1364559"/>
              <a:gd name="connsiteX2" fmla="*/ 577306 w 1854652"/>
              <a:gd name="connsiteY2" fmla="*/ 357291 h 1364559"/>
              <a:gd name="connsiteX3" fmla="*/ 1044 w 1854652"/>
              <a:gd name="connsiteY3" fmla="*/ 1357415 h 1364559"/>
              <a:gd name="connsiteX4" fmla="*/ 1851276 w 1854652"/>
              <a:gd name="connsiteY4" fmla="*/ 1364559 h 1364559"/>
              <a:gd name="connsiteX0" fmla="*/ 1851256 w 1854632"/>
              <a:gd name="connsiteY0" fmla="*/ 1392228 h 1392228"/>
              <a:gd name="connsiteX1" fmla="*/ 1851255 w 1854632"/>
              <a:gd name="connsiteY1" fmla="*/ 27771 h 1392228"/>
              <a:gd name="connsiteX2" fmla="*/ 577286 w 1854632"/>
              <a:gd name="connsiteY2" fmla="*/ 384960 h 1392228"/>
              <a:gd name="connsiteX3" fmla="*/ 1024 w 1854632"/>
              <a:gd name="connsiteY3" fmla="*/ 1385084 h 1392228"/>
              <a:gd name="connsiteX4" fmla="*/ 1851256 w 1854632"/>
              <a:gd name="connsiteY4" fmla="*/ 1392228 h 1392228"/>
              <a:gd name="connsiteX0" fmla="*/ 1851280 w 1859327"/>
              <a:gd name="connsiteY0" fmla="*/ 1378839 h 1378839"/>
              <a:gd name="connsiteX1" fmla="*/ 1858422 w 1859327"/>
              <a:gd name="connsiteY1" fmla="*/ 95 h 1378839"/>
              <a:gd name="connsiteX2" fmla="*/ 577310 w 1859327"/>
              <a:gd name="connsiteY2" fmla="*/ 371571 h 1378839"/>
              <a:gd name="connsiteX3" fmla="*/ 1048 w 1859327"/>
              <a:gd name="connsiteY3" fmla="*/ 1371695 h 1378839"/>
              <a:gd name="connsiteX4" fmla="*/ 1851280 w 1859327"/>
              <a:gd name="connsiteY4" fmla="*/ 1378839 h 1378839"/>
              <a:gd name="connsiteX0" fmla="*/ 1851210 w 1859257"/>
              <a:gd name="connsiteY0" fmla="*/ 1391891 h 1391891"/>
              <a:gd name="connsiteX1" fmla="*/ 1858352 w 1859257"/>
              <a:gd name="connsiteY1" fmla="*/ 13147 h 1391891"/>
              <a:gd name="connsiteX2" fmla="*/ 577240 w 1859257"/>
              <a:gd name="connsiteY2" fmla="*/ 384623 h 1391891"/>
              <a:gd name="connsiteX3" fmla="*/ 978 w 1859257"/>
              <a:gd name="connsiteY3" fmla="*/ 1384747 h 1391891"/>
              <a:gd name="connsiteX4" fmla="*/ 1851210 w 1859257"/>
              <a:gd name="connsiteY4" fmla="*/ 1391891 h 1391891"/>
              <a:gd name="connsiteX0" fmla="*/ 1853479 w 1861526"/>
              <a:gd name="connsiteY0" fmla="*/ 1392138 h 1392138"/>
              <a:gd name="connsiteX1" fmla="*/ 1860621 w 1861526"/>
              <a:gd name="connsiteY1" fmla="*/ 13394 h 1392138"/>
              <a:gd name="connsiteX2" fmla="*/ 579509 w 1861526"/>
              <a:gd name="connsiteY2" fmla="*/ 384870 h 1392138"/>
              <a:gd name="connsiteX3" fmla="*/ 3247 w 1861526"/>
              <a:gd name="connsiteY3" fmla="*/ 1384994 h 1392138"/>
              <a:gd name="connsiteX4" fmla="*/ 1853479 w 1861526"/>
              <a:gd name="connsiteY4" fmla="*/ 1392138 h 139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1526" h="1392138">
                <a:moveTo>
                  <a:pt x="1853479" y="1392138"/>
                </a:moveTo>
                <a:cubicBezTo>
                  <a:pt x="1859433" y="1392137"/>
                  <a:pt x="1863399" y="24109"/>
                  <a:pt x="1860621" y="13394"/>
                </a:cubicBezTo>
                <a:cubicBezTo>
                  <a:pt x="1854271" y="9028"/>
                  <a:pt x="1118984" y="-99717"/>
                  <a:pt x="579509" y="384870"/>
                </a:cubicBezTo>
                <a:cubicBezTo>
                  <a:pt x="47391" y="862849"/>
                  <a:pt x="-17391" y="1383803"/>
                  <a:pt x="3247" y="1384994"/>
                </a:cubicBezTo>
                <a:cubicBezTo>
                  <a:pt x="33410" y="1390947"/>
                  <a:pt x="1836810" y="1392138"/>
                  <a:pt x="1853479" y="1392138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A891DE-41F0-A528-1945-9CD5191ADF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1941" y="6201787"/>
            <a:ext cx="957143" cy="47333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B519FA-DA25-F012-8B83-2BAF3D524F1F}"/>
              </a:ext>
            </a:extLst>
          </p:cNvPr>
          <p:cNvCxnSpPr/>
          <p:nvPr/>
        </p:nvCxnSpPr>
        <p:spPr>
          <a:xfrm>
            <a:off x="571500" y="1716088"/>
            <a:ext cx="110553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latshållare för sidfot 3">
            <a:extLst>
              <a:ext uri="{FF2B5EF4-FFF2-40B4-BE49-F238E27FC236}">
                <a16:creationId xmlns:a16="http://schemas.microsoft.com/office/drawing/2014/main" id="{154A5950-A897-D37F-6286-19F8AFB30515}"/>
              </a:ext>
            </a:extLst>
          </p:cNvPr>
          <p:cNvSpPr txBox="1">
            <a:spLocks/>
          </p:cNvSpPr>
          <p:nvPr/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Datum, gruppnamn, resmål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CDB8F18E-7079-6BAA-2A07-49BE356644B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2417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Tack för oss!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A9D43B85-2093-3422-CAA7-4C7D7F3DBD7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 ett sista (roligt) medskick till åhörarna (bild, citat eller liknande)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Öppna upp för frågor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000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ark theme">
  <a:themeElements>
    <a:clrScheme name="Westinghous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5346A"/>
      </a:accent1>
      <a:accent2>
        <a:srgbClr val="2171BD"/>
      </a:accent2>
      <a:accent3>
        <a:srgbClr val="0C7DA7"/>
      </a:accent3>
      <a:accent4>
        <a:srgbClr val="6E6F71"/>
      </a:accent4>
      <a:accent5>
        <a:srgbClr val="CC3896"/>
      </a:accent5>
      <a:accent6>
        <a:srgbClr val="E11E48"/>
      </a:accent6>
      <a:hlink>
        <a:srgbClr val="2171BD"/>
      </a:hlink>
      <a:folHlink>
        <a:srgbClr val="2171B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stinghouse_YG_PPT-mall_förslag" id="{5C0A105D-17D4-4D69-84C2-E039FA07F58B}" vid="{2C6EC371-F8B8-49CD-B342-44FBAA09C1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253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Dark theme</vt:lpstr>
      <vt:lpstr>Office Theme</vt:lpstr>
      <vt:lpstr>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Grupp</dc:title>
  <dc:creator>Moberg, Elias</dc:creator>
  <cp:lastModifiedBy>Blom, Christopher</cp:lastModifiedBy>
  <cp:revision>4</cp:revision>
  <dcterms:created xsi:type="dcterms:W3CDTF">2023-05-17T06:16:10Z</dcterms:created>
  <dcterms:modified xsi:type="dcterms:W3CDTF">2023-07-31T08:42:38Z</dcterms:modified>
</cp:coreProperties>
</file>